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ntic" panose="020B0604020202020204" charset="0"/>
      <p:regular r:id="rId13"/>
    </p:embeddedFont>
    <p:embeddedFont>
      <p:font typeface="Anton" panose="020B0604020202020204" charset="0"/>
      <p:regular r:id="rId14"/>
    </p:embeddedFont>
    <p:embeddedFont>
      <p:font typeface="Fira Sans Extra Condensed Medium" panose="020B0604020202020204" charset="0"/>
      <p:regular r:id="rId15"/>
      <p:bold r:id="rId16"/>
      <p:italic r:id="rId17"/>
      <p:boldItalic r:id="rId18"/>
    </p:embeddedFont>
    <p:embeddedFont>
      <p:font typeface="Pathway Gothic On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3240"/>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a9679ea7_1_12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a9679ea7_1_1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f7d2d0683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f7d2d068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da0316d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da0316d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6c698b0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31f983a4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31f983a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6c698b07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6c698b07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da0316d1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da0316d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da9679ea7_1_11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da9679ea7_1_1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31f983a4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31f983a4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flipH="1">
            <a:off x="873181" y="2536300"/>
            <a:ext cx="3449700" cy="6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rgbClr val="FC774C"/>
              </a:buClr>
              <a:buSzPts val="4800"/>
              <a:buNone/>
              <a:defRPr sz="4800">
                <a:solidFill>
                  <a:srgbClr val="FC774C"/>
                </a:solidFill>
              </a:defRPr>
            </a:lvl2pPr>
            <a:lvl3pPr lvl="2" rtl="0">
              <a:spcBef>
                <a:spcPts val="0"/>
              </a:spcBef>
              <a:spcAft>
                <a:spcPts val="0"/>
              </a:spcAft>
              <a:buClr>
                <a:srgbClr val="FC774C"/>
              </a:buClr>
              <a:buSzPts val="4800"/>
              <a:buNone/>
              <a:defRPr sz="4800">
                <a:solidFill>
                  <a:srgbClr val="FC774C"/>
                </a:solidFill>
              </a:defRPr>
            </a:lvl3pPr>
            <a:lvl4pPr lvl="3" rtl="0">
              <a:spcBef>
                <a:spcPts val="0"/>
              </a:spcBef>
              <a:spcAft>
                <a:spcPts val="0"/>
              </a:spcAft>
              <a:buClr>
                <a:srgbClr val="FC774C"/>
              </a:buClr>
              <a:buSzPts val="4800"/>
              <a:buNone/>
              <a:defRPr sz="4800">
                <a:solidFill>
                  <a:srgbClr val="FC774C"/>
                </a:solidFill>
              </a:defRPr>
            </a:lvl4pPr>
            <a:lvl5pPr lvl="4" rtl="0">
              <a:spcBef>
                <a:spcPts val="0"/>
              </a:spcBef>
              <a:spcAft>
                <a:spcPts val="0"/>
              </a:spcAft>
              <a:buClr>
                <a:srgbClr val="FC774C"/>
              </a:buClr>
              <a:buSzPts val="4800"/>
              <a:buNone/>
              <a:defRPr sz="4800">
                <a:solidFill>
                  <a:srgbClr val="FC774C"/>
                </a:solidFill>
              </a:defRPr>
            </a:lvl5pPr>
            <a:lvl6pPr lvl="5" rtl="0">
              <a:spcBef>
                <a:spcPts val="0"/>
              </a:spcBef>
              <a:spcAft>
                <a:spcPts val="0"/>
              </a:spcAft>
              <a:buClr>
                <a:srgbClr val="FC774C"/>
              </a:buClr>
              <a:buSzPts val="4800"/>
              <a:buNone/>
              <a:defRPr sz="4800">
                <a:solidFill>
                  <a:srgbClr val="FC774C"/>
                </a:solidFill>
              </a:defRPr>
            </a:lvl6pPr>
            <a:lvl7pPr lvl="6" rtl="0">
              <a:spcBef>
                <a:spcPts val="0"/>
              </a:spcBef>
              <a:spcAft>
                <a:spcPts val="0"/>
              </a:spcAft>
              <a:buClr>
                <a:srgbClr val="FC774C"/>
              </a:buClr>
              <a:buSzPts val="4800"/>
              <a:buNone/>
              <a:defRPr sz="4800">
                <a:solidFill>
                  <a:srgbClr val="FC774C"/>
                </a:solidFill>
              </a:defRPr>
            </a:lvl7pPr>
            <a:lvl8pPr lvl="7" rtl="0">
              <a:spcBef>
                <a:spcPts val="0"/>
              </a:spcBef>
              <a:spcAft>
                <a:spcPts val="0"/>
              </a:spcAft>
              <a:buClr>
                <a:srgbClr val="FC774C"/>
              </a:buClr>
              <a:buSzPts val="4800"/>
              <a:buNone/>
              <a:defRPr sz="4800">
                <a:solidFill>
                  <a:srgbClr val="FC774C"/>
                </a:solidFill>
              </a:defRPr>
            </a:lvl8pPr>
            <a:lvl9pPr lvl="8" rtl="0">
              <a:spcBef>
                <a:spcPts val="0"/>
              </a:spcBef>
              <a:spcAft>
                <a:spcPts val="0"/>
              </a:spcAft>
              <a:buClr>
                <a:srgbClr val="FC774C"/>
              </a:buClr>
              <a:buSzPts val="4800"/>
              <a:buNone/>
              <a:defRPr sz="4800">
                <a:solidFill>
                  <a:srgbClr val="FC774C"/>
                </a:solidFill>
              </a:defRPr>
            </a:lvl9pPr>
          </a:lstStyle>
          <a:p>
            <a:endParaRPr/>
          </a:p>
        </p:txBody>
      </p:sp>
      <p:sp>
        <p:nvSpPr>
          <p:cNvPr id="14" name="Google Shape;14;p2"/>
          <p:cNvSpPr txBox="1">
            <a:spLocks noGrp="1"/>
          </p:cNvSpPr>
          <p:nvPr>
            <p:ph type="subTitle" idx="1"/>
          </p:nvPr>
        </p:nvSpPr>
        <p:spPr>
          <a:xfrm flipH="1">
            <a:off x="873181" y="30980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sz="1400">
                <a:solidFill>
                  <a:schemeClr val="accent2"/>
                </a:solidFill>
              </a:defRPr>
            </a:lvl1pPr>
            <a:lvl2pPr lvl="1" rtl="0">
              <a:lnSpc>
                <a:spcPct val="100000"/>
              </a:lnSpc>
              <a:spcBef>
                <a:spcPts val="0"/>
              </a:spcBef>
              <a:spcAft>
                <a:spcPts val="0"/>
              </a:spcAft>
              <a:buClr>
                <a:schemeClr val="accent2"/>
              </a:buClr>
              <a:buSzPts val="1400"/>
              <a:buNone/>
              <a:defRPr sz="1400">
                <a:solidFill>
                  <a:schemeClr val="accent2"/>
                </a:solidFill>
              </a:defRPr>
            </a:lvl2pPr>
            <a:lvl3pPr lvl="2" rtl="0">
              <a:lnSpc>
                <a:spcPct val="100000"/>
              </a:lnSpc>
              <a:spcBef>
                <a:spcPts val="0"/>
              </a:spcBef>
              <a:spcAft>
                <a:spcPts val="0"/>
              </a:spcAft>
              <a:buClr>
                <a:schemeClr val="accent2"/>
              </a:buClr>
              <a:buSzPts val="1400"/>
              <a:buNone/>
              <a:defRPr sz="1400">
                <a:solidFill>
                  <a:schemeClr val="accent2"/>
                </a:solidFill>
              </a:defRPr>
            </a:lvl3pPr>
            <a:lvl4pPr lvl="3" rtl="0">
              <a:lnSpc>
                <a:spcPct val="100000"/>
              </a:lnSpc>
              <a:spcBef>
                <a:spcPts val="0"/>
              </a:spcBef>
              <a:spcAft>
                <a:spcPts val="0"/>
              </a:spcAft>
              <a:buClr>
                <a:schemeClr val="accent2"/>
              </a:buClr>
              <a:buSzPts val="1400"/>
              <a:buNone/>
              <a:defRPr sz="1400">
                <a:solidFill>
                  <a:schemeClr val="accent2"/>
                </a:solidFill>
              </a:defRPr>
            </a:lvl4pPr>
            <a:lvl5pPr lvl="4" rtl="0">
              <a:lnSpc>
                <a:spcPct val="100000"/>
              </a:lnSpc>
              <a:spcBef>
                <a:spcPts val="0"/>
              </a:spcBef>
              <a:spcAft>
                <a:spcPts val="0"/>
              </a:spcAft>
              <a:buClr>
                <a:schemeClr val="accent2"/>
              </a:buClr>
              <a:buSzPts val="1400"/>
              <a:buNone/>
              <a:defRPr sz="1400">
                <a:solidFill>
                  <a:schemeClr val="accent2"/>
                </a:solidFill>
              </a:defRPr>
            </a:lvl5pPr>
            <a:lvl6pPr lvl="5" rtl="0">
              <a:lnSpc>
                <a:spcPct val="100000"/>
              </a:lnSpc>
              <a:spcBef>
                <a:spcPts val="0"/>
              </a:spcBef>
              <a:spcAft>
                <a:spcPts val="0"/>
              </a:spcAft>
              <a:buClr>
                <a:schemeClr val="accent2"/>
              </a:buClr>
              <a:buSzPts val="1400"/>
              <a:buNone/>
              <a:defRPr sz="1400">
                <a:solidFill>
                  <a:schemeClr val="accent2"/>
                </a:solidFill>
              </a:defRPr>
            </a:lvl6pPr>
            <a:lvl7pPr lvl="6" rtl="0">
              <a:lnSpc>
                <a:spcPct val="100000"/>
              </a:lnSpc>
              <a:spcBef>
                <a:spcPts val="0"/>
              </a:spcBef>
              <a:spcAft>
                <a:spcPts val="0"/>
              </a:spcAft>
              <a:buClr>
                <a:schemeClr val="accent2"/>
              </a:buClr>
              <a:buSzPts val="1400"/>
              <a:buNone/>
              <a:defRPr sz="1400">
                <a:solidFill>
                  <a:schemeClr val="accent2"/>
                </a:solidFill>
              </a:defRPr>
            </a:lvl7pPr>
            <a:lvl8pPr lvl="7" rtl="0">
              <a:lnSpc>
                <a:spcPct val="100000"/>
              </a:lnSpc>
              <a:spcBef>
                <a:spcPts val="0"/>
              </a:spcBef>
              <a:spcAft>
                <a:spcPts val="0"/>
              </a:spcAft>
              <a:buClr>
                <a:schemeClr val="accent2"/>
              </a:buClr>
              <a:buSzPts val="1400"/>
              <a:buNone/>
              <a:defRPr sz="1400">
                <a:solidFill>
                  <a:schemeClr val="accent2"/>
                </a:solidFill>
              </a:defRPr>
            </a:lvl8pPr>
            <a:lvl9pPr lvl="8" rtl="0">
              <a:lnSpc>
                <a:spcPct val="100000"/>
              </a:lnSpc>
              <a:spcBef>
                <a:spcPts val="0"/>
              </a:spcBef>
              <a:spcAft>
                <a:spcPts val="0"/>
              </a:spcAft>
              <a:buClr>
                <a:schemeClr val="accent2"/>
              </a:buClr>
              <a:buSzPts val="1400"/>
              <a:buNone/>
              <a:defRPr sz="1400">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CUSTOM_17">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610875" y="-252099"/>
            <a:ext cx="2530500" cy="1431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4">
  <p:cSld name="CUSTOM_6">
    <p:bg>
      <p:bgPr>
        <a:solidFill>
          <a:schemeClr val="lt1"/>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6_3">
    <p:bg>
      <p:bgPr>
        <a:solidFill>
          <a:schemeClr val="lt1"/>
        </a:solidFill>
        <a:effectLst/>
      </p:bgPr>
    </p:bg>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75" name="Google Shape;75;p13"/>
          <p:cNvSpPr txBox="1">
            <a:spLocks noGrp="1"/>
          </p:cNvSpPr>
          <p:nvPr>
            <p:ph type="ctrTitle" idx="2"/>
          </p:nvPr>
        </p:nvSpPr>
        <p:spPr>
          <a:xfrm>
            <a:off x="3067456" y="3556860"/>
            <a:ext cx="1440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76" name="Google Shape;76;p13"/>
          <p:cNvSpPr txBox="1">
            <a:spLocks noGrp="1"/>
          </p:cNvSpPr>
          <p:nvPr>
            <p:ph type="subTitle" idx="1"/>
          </p:nvPr>
        </p:nvSpPr>
        <p:spPr>
          <a:xfrm>
            <a:off x="3067456" y="3729392"/>
            <a:ext cx="16641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77" name="Google Shape;77;p13"/>
          <p:cNvSpPr txBox="1">
            <a:spLocks noGrp="1"/>
          </p:cNvSpPr>
          <p:nvPr>
            <p:ph type="ctrTitle" idx="3"/>
          </p:nvPr>
        </p:nvSpPr>
        <p:spPr>
          <a:xfrm>
            <a:off x="3067456" y="1949535"/>
            <a:ext cx="1440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78" name="Google Shape;78;p13"/>
          <p:cNvSpPr txBox="1">
            <a:spLocks noGrp="1"/>
          </p:cNvSpPr>
          <p:nvPr>
            <p:ph type="subTitle" idx="4"/>
          </p:nvPr>
        </p:nvSpPr>
        <p:spPr>
          <a:xfrm>
            <a:off x="3067456" y="2122072"/>
            <a:ext cx="16641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79" name="Google Shape;79;p13"/>
          <p:cNvSpPr txBox="1">
            <a:spLocks noGrp="1"/>
          </p:cNvSpPr>
          <p:nvPr>
            <p:ph type="ctrTitle" idx="5"/>
          </p:nvPr>
        </p:nvSpPr>
        <p:spPr>
          <a:xfrm>
            <a:off x="5785481" y="3556860"/>
            <a:ext cx="1440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80" name="Google Shape;80;p13"/>
          <p:cNvSpPr txBox="1">
            <a:spLocks noGrp="1"/>
          </p:cNvSpPr>
          <p:nvPr>
            <p:ph type="subTitle" idx="6"/>
          </p:nvPr>
        </p:nvSpPr>
        <p:spPr>
          <a:xfrm>
            <a:off x="5785481" y="3729392"/>
            <a:ext cx="16641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81" name="Google Shape;81;p13"/>
          <p:cNvSpPr txBox="1">
            <a:spLocks noGrp="1"/>
          </p:cNvSpPr>
          <p:nvPr>
            <p:ph type="ctrTitle" idx="7"/>
          </p:nvPr>
        </p:nvSpPr>
        <p:spPr>
          <a:xfrm>
            <a:off x="5785481" y="1949535"/>
            <a:ext cx="14406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82" name="Google Shape;82;p13"/>
          <p:cNvSpPr txBox="1">
            <a:spLocks noGrp="1"/>
          </p:cNvSpPr>
          <p:nvPr>
            <p:ph type="subTitle" idx="8"/>
          </p:nvPr>
        </p:nvSpPr>
        <p:spPr>
          <a:xfrm>
            <a:off x="5785481" y="2122072"/>
            <a:ext cx="16641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2">
  <p:cSld name="CUSTOM_6_2">
    <p:bg>
      <p:bgPr>
        <a:solidFill>
          <a:schemeClr val="lt1"/>
        </a:solid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cxnSp>
        <p:nvCxnSpPr>
          <p:cNvPr id="85" name="Google Shape;85;p14"/>
          <p:cNvCxnSpPr/>
          <p:nvPr/>
        </p:nvCxnSpPr>
        <p:spPr>
          <a:xfrm>
            <a:off x="4572000" y="1185425"/>
            <a:ext cx="0" cy="3055800"/>
          </a:xfrm>
          <a:prstGeom prst="straightConnector1">
            <a:avLst/>
          </a:prstGeom>
          <a:noFill/>
          <a:ln w="9525" cap="flat" cmpd="sng">
            <a:solidFill>
              <a:schemeClr val="accent3"/>
            </a:solidFill>
            <a:prstDash val="solid"/>
            <a:round/>
            <a:headEnd type="none" w="med" len="med"/>
            <a:tailEnd type="none" w="med" len="med"/>
          </a:ln>
        </p:spPr>
      </p:cxnSp>
      <p:cxnSp>
        <p:nvCxnSpPr>
          <p:cNvPr id="86" name="Google Shape;86;p14"/>
          <p:cNvCxnSpPr/>
          <p:nvPr/>
        </p:nvCxnSpPr>
        <p:spPr>
          <a:xfrm rot="10800000">
            <a:off x="2271450" y="2710050"/>
            <a:ext cx="4601100" cy="0"/>
          </a:xfrm>
          <a:prstGeom prst="straightConnector1">
            <a:avLst/>
          </a:prstGeom>
          <a:noFill/>
          <a:ln w="9525" cap="flat" cmpd="sng">
            <a:solidFill>
              <a:schemeClr val="accent3"/>
            </a:solidFill>
            <a:prstDash val="solid"/>
            <a:round/>
            <a:headEnd type="none" w="med" len="med"/>
            <a:tailEnd type="none" w="med" len="med"/>
          </a:ln>
        </p:spPr>
      </p:cxnSp>
      <p:sp>
        <p:nvSpPr>
          <p:cNvPr id="87" name="Google Shape;87;p14"/>
          <p:cNvSpPr txBox="1">
            <a:spLocks noGrp="1"/>
          </p:cNvSpPr>
          <p:nvPr>
            <p:ph type="ctrTitle" idx="2"/>
          </p:nvPr>
        </p:nvSpPr>
        <p:spPr>
          <a:xfrm>
            <a:off x="5208500" y="1550525"/>
            <a:ext cx="21528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88" name="Google Shape;88;p14"/>
          <p:cNvSpPr txBox="1">
            <a:spLocks noGrp="1"/>
          </p:cNvSpPr>
          <p:nvPr>
            <p:ph type="subTitle" idx="1"/>
          </p:nvPr>
        </p:nvSpPr>
        <p:spPr>
          <a:xfrm>
            <a:off x="5208500" y="1723050"/>
            <a:ext cx="16641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89" name="Google Shape;89;p14"/>
          <p:cNvSpPr txBox="1">
            <a:spLocks noGrp="1"/>
          </p:cNvSpPr>
          <p:nvPr>
            <p:ph type="ctrTitle" idx="3"/>
          </p:nvPr>
        </p:nvSpPr>
        <p:spPr>
          <a:xfrm>
            <a:off x="1798650" y="3154481"/>
            <a:ext cx="2152800" cy="319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800"/>
              <a:buNone/>
              <a:defRPr sz="1800">
                <a:solidFill>
                  <a:schemeClr val="accent3"/>
                </a:solidFill>
              </a:defRPr>
            </a:lvl1pPr>
            <a:lvl2pPr lvl="1" algn="r" rtl="0">
              <a:spcBef>
                <a:spcPts val="0"/>
              </a:spcBef>
              <a:spcAft>
                <a:spcPts val="0"/>
              </a:spcAft>
              <a:buClr>
                <a:schemeClr val="accent3"/>
              </a:buClr>
              <a:buSzPts val="1800"/>
              <a:buNone/>
              <a:defRPr sz="1800">
                <a:solidFill>
                  <a:schemeClr val="accent3"/>
                </a:solidFill>
              </a:defRPr>
            </a:lvl2pPr>
            <a:lvl3pPr lvl="2" algn="r" rtl="0">
              <a:spcBef>
                <a:spcPts val="0"/>
              </a:spcBef>
              <a:spcAft>
                <a:spcPts val="0"/>
              </a:spcAft>
              <a:buClr>
                <a:schemeClr val="accent3"/>
              </a:buClr>
              <a:buSzPts val="1800"/>
              <a:buNone/>
              <a:defRPr sz="1800">
                <a:solidFill>
                  <a:schemeClr val="accent3"/>
                </a:solidFill>
              </a:defRPr>
            </a:lvl3pPr>
            <a:lvl4pPr lvl="3" algn="r" rtl="0">
              <a:spcBef>
                <a:spcPts val="0"/>
              </a:spcBef>
              <a:spcAft>
                <a:spcPts val="0"/>
              </a:spcAft>
              <a:buClr>
                <a:schemeClr val="accent3"/>
              </a:buClr>
              <a:buSzPts val="1800"/>
              <a:buNone/>
              <a:defRPr sz="1800">
                <a:solidFill>
                  <a:schemeClr val="accent3"/>
                </a:solidFill>
              </a:defRPr>
            </a:lvl4pPr>
            <a:lvl5pPr lvl="4" algn="r" rtl="0">
              <a:spcBef>
                <a:spcPts val="0"/>
              </a:spcBef>
              <a:spcAft>
                <a:spcPts val="0"/>
              </a:spcAft>
              <a:buClr>
                <a:schemeClr val="accent3"/>
              </a:buClr>
              <a:buSzPts val="1800"/>
              <a:buNone/>
              <a:defRPr sz="1800">
                <a:solidFill>
                  <a:schemeClr val="accent3"/>
                </a:solidFill>
              </a:defRPr>
            </a:lvl5pPr>
            <a:lvl6pPr lvl="5" algn="r" rtl="0">
              <a:spcBef>
                <a:spcPts val="0"/>
              </a:spcBef>
              <a:spcAft>
                <a:spcPts val="0"/>
              </a:spcAft>
              <a:buClr>
                <a:schemeClr val="accent3"/>
              </a:buClr>
              <a:buSzPts val="1800"/>
              <a:buNone/>
              <a:defRPr sz="1800">
                <a:solidFill>
                  <a:schemeClr val="accent3"/>
                </a:solidFill>
              </a:defRPr>
            </a:lvl6pPr>
            <a:lvl7pPr lvl="6" algn="r" rtl="0">
              <a:spcBef>
                <a:spcPts val="0"/>
              </a:spcBef>
              <a:spcAft>
                <a:spcPts val="0"/>
              </a:spcAft>
              <a:buClr>
                <a:schemeClr val="accent3"/>
              </a:buClr>
              <a:buSzPts val="1800"/>
              <a:buNone/>
              <a:defRPr sz="1800">
                <a:solidFill>
                  <a:schemeClr val="accent3"/>
                </a:solidFill>
              </a:defRPr>
            </a:lvl7pPr>
            <a:lvl8pPr lvl="7" algn="r" rtl="0">
              <a:spcBef>
                <a:spcPts val="0"/>
              </a:spcBef>
              <a:spcAft>
                <a:spcPts val="0"/>
              </a:spcAft>
              <a:buClr>
                <a:schemeClr val="accent3"/>
              </a:buClr>
              <a:buSzPts val="1800"/>
              <a:buNone/>
              <a:defRPr sz="1800">
                <a:solidFill>
                  <a:schemeClr val="accent3"/>
                </a:solidFill>
              </a:defRPr>
            </a:lvl8pPr>
            <a:lvl9pPr lvl="8" algn="r" rtl="0">
              <a:spcBef>
                <a:spcPts val="0"/>
              </a:spcBef>
              <a:spcAft>
                <a:spcPts val="0"/>
              </a:spcAft>
              <a:buClr>
                <a:schemeClr val="accent3"/>
              </a:buClr>
              <a:buSzPts val="1800"/>
              <a:buNone/>
              <a:defRPr sz="1800">
                <a:solidFill>
                  <a:schemeClr val="accent3"/>
                </a:solidFill>
              </a:defRPr>
            </a:lvl9pPr>
          </a:lstStyle>
          <a:p>
            <a:endParaRPr/>
          </a:p>
        </p:txBody>
      </p:sp>
      <p:sp>
        <p:nvSpPr>
          <p:cNvPr id="90" name="Google Shape;90;p14"/>
          <p:cNvSpPr txBox="1">
            <a:spLocks noGrp="1"/>
          </p:cNvSpPr>
          <p:nvPr>
            <p:ph type="subTitle" idx="4"/>
          </p:nvPr>
        </p:nvSpPr>
        <p:spPr>
          <a:xfrm>
            <a:off x="2287350" y="3327006"/>
            <a:ext cx="1664100" cy="98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000"/>
              <a:buNone/>
              <a:defRPr sz="1000">
                <a:solidFill>
                  <a:schemeClr val="accent2"/>
                </a:solidFill>
              </a:defRPr>
            </a:lvl1pPr>
            <a:lvl2pPr lvl="1" algn="r" rtl="0">
              <a:lnSpc>
                <a:spcPct val="100000"/>
              </a:lnSpc>
              <a:spcBef>
                <a:spcPts val="0"/>
              </a:spcBef>
              <a:spcAft>
                <a:spcPts val="0"/>
              </a:spcAft>
              <a:buClr>
                <a:schemeClr val="accent2"/>
              </a:buClr>
              <a:buSzPts val="1000"/>
              <a:buNone/>
              <a:defRPr sz="1000">
                <a:solidFill>
                  <a:schemeClr val="accent2"/>
                </a:solidFill>
              </a:defRPr>
            </a:lvl2pPr>
            <a:lvl3pPr lvl="2" algn="r" rtl="0">
              <a:lnSpc>
                <a:spcPct val="100000"/>
              </a:lnSpc>
              <a:spcBef>
                <a:spcPts val="0"/>
              </a:spcBef>
              <a:spcAft>
                <a:spcPts val="0"/>
              </a:spcAft>
              <a:buClr>
                <a:schemeClr val="accent2"/>
              </a:buClr>
              <a:buSzPts val="1000"/>
              <a:buNone/>
              <a:defRPr sz="1000">
                <a:solidFill>
                  <a:schemeClr val="accent2"/>
                </a:solidFill>
              </a:defRPr>
            </a:lvl3pPr>
            <a:lvl4pPr lvl="3" algn="r" rtl="0">
              <a:lnSpc>
                <a:spcPct val="100000"/>
              </a:lnSpc>
              <a:spcBef>
                <a:spcPts val="0"/>
              </a:spcBef>
              <a:spcAft>
                <a:spcPts val="0"/>
              </a:spcAft>
              <a:buClr>
                <a:schemeClr val="accent2"/>
              </a:buClr>
              <a:buSzPts val="1000"/>
              <a:buNone/>
              <a:defRPr sz="1000">
                <a:solidFill>
                  <a:schemeClr val="accent2"/>
                </a:solidFill>
              </a:defRPr>
            </a:lvl4pPr>
            <a:lvl5pPr lvl="4" algn="r" rtl="0">
              <a:lnSpc>
                <a:spcPct val="100000"/>
              </a:lnSpc>
              <a:spcBef>
                <a:spcPts val="0"/>
              </a:spcBef>
              <a:spcAft>
                <a:spcPts val="0"/>
              </a:spcAft>
              <a:buClr>
                <a:schemeClr val="accent2"/>
              </a:buClr>
              <a:buSzPts val="1000"/>
              <a:buNone/>
              <a:defRPr sz="1000">
                <a:solidFill>
                  <a:schemeClr val="accent2"/>
                </a:solidFill>
              </a:defRPr>
            </a:lvl5pPr>
            <a:lvl6pPr lvl="5" algn="r" rtl="0">
              <a:lnSpc>
                <a:spcPct val="100000"/>
              </a:lnSpc>
              <a:spcBef>
                <a:spcPts val="0"/>
              </a:spcBef>
              <a:spcAft>
                <a:spcPts val="0"/>
              </a:spcAft>
              <a:buClr>
                <a:schemeClr val="accent2"/>
              </a:buClr>
              <a:buSzPts val="1000"/>
              <a:buNone/>
              <a:defRPr sz="1000">
                <a:solidFill>
                  <a:schemeClr val="accent2"/>
                </a:solidFill>
              </a:defRPr>
            </a:lvl6pPr>
            <a:lvl7pPr lvl="6" algn="r" rtl="0">
              <a:lnSpc>
                <a:spcPct val="100000"/>
              </a:lnSpc>
              <a:spcBef>
                <a:spcPts val="0"/>
              </a:spcBef>
              <a:spcAft>
                <a:spcPts val="0"/>
              </a:spcAft>
              <a:buClr>
                <a:schemeClr val="accent2"/>
              </a:buClr>
              <a:buSzPts val="1000"/>
              <a:buNone/>
              <a:defRPr sz="1000">
                <a:solidFill>
                  <a:schemeClr val="accent2"/>
                </a:solidFill>
              </a:defRPr>
            </a:lvl7pPr>
            <a:lvl8pPr lvl="7" algn="r" rtl="0">
              <a:lnSpc>
                <a:spcPct val="100000"/>
              </a:lnSpc>
              <a:spcBef>
                <a:spcPts val="0"/>
              </a:spcBef>
              <a:spcAft>
                <a:spcPts val="0"/>
              </a:spcAft>
              <a:buClr>
                <a:schemeClr val="accent2"/>
              </a:buClr>
              <a:buSzPts val="1000"/>
              <a:buNone/>
              <a:defRPr sz="1000">
                <a:solidFill>
                  <a:schemeClr val="accent2"/>
                </a:solidFill>
              </a:defRPr>
            </a:lvl8pPr>
            <a:lvl9pPr lvl="8" algn="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91" name="Google Shape;91;p14"/>
          <p:cNvSpPr txBox="1">
            <a:spLocks noGrp="1"/>
          </p:cNvSpPr>
          <p:nvPr>
            <p:ph type="ctrTitle" idx="5"/>
          </p:nvPr>
        </p:nvSpPr>
        <p:spPr>
          <a:xfrm>
            <a:off x="1798650" y="1547161"/>
            <a:ext cx="2152800" cy="319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800"/>
              <a:buNone/>
              <a:defRPr sz="1800">
                <a:solidFill>
                  <a:schemeClr val="accent3"/>
                </a:solidFill>
              </a:defRPr>
            </a:lvl1pPr>
            <a:lvl2pPr lvl="1" algn="r" rtl="0">
              <a:spcBef>
                <a:spcPts val="0"/>
              </a:spcBef>
              <a:spcAft>
                <a:spcPts val="0"/>
              </a:spcAft>
              <a:buClr>
                <a:schemeClr val="accent3"/>
              </a:buClr>
              <a:buSzPts val="1800"/>
              <a:buNone/>
              <a:defRPr sz="1800">
                <a:solidFill>
                  <a:schemeClr val="accent3"/>
                </a:solidFill>
              </a:defRPr>
            </a:lvl2pPr>
            <a:lvl3pPr lvl="2" algn="r" rtl="0">
              <a:spcBef>
                <a:spcPts val="0"/>
              </a:spcBef>
              <a:spcAft>
                <a:spcPts val="0"/>
              </a:spcAft>
              <a:buClr>
                <a:schemeClr val="accent3"/>
              </a:buClr>
              <a:buSzPts val="1800"/>
              <a:buNone/>
              <a:defRPr sz="1800">
                <a:solidFill>
                  <a:schemeClr val="accent3"/>
                </a:solidFill>
              </a:defRPr>
            </a:lvl3pPr>
            <a:lvl4pPr lvl="3" algn="r" rtl="0">
              <a:spcBef>
                <a:spcPts val="0"/>
              </a:spcBef>
              <a:spcAft>
                <a:spcPts val="0"/>
              </a:spcAft>
              <a:buClr>
                <a:schemeClr val="accent3"/>
              </a:buClr>
              <a:buSzPts val="1800"/>
              <a:buNone/>
              <a:defRPr sz="1800">
                <a:solidFill>
                  <a:schemeClr val="accent3"/>
                </a:solidFill>
              </a:defRPr>
            </a:lvl4pPr>
            <a:lvl5pPr lvl="4" algn="r" rtl="0">
              <a:spcBef>
                <a:spcPts val="0"/>
              </a:spcBef>
              <a:spcAft>
                <a:spcPts val="0"/>
              </a:spcAft>
              <a:buClr>
                <a:schemeClr val="accent3"/>
              </a:buClr>
              <a:buSzPts val="1800"/>
              <a:buNone/>
              <a:defRPr sz="1800">
                <a:solidFill>
                  <a:schemeClr val="accent3"/>
                </a:solidFill>
              </a:defRPr>
            </a:lvl5pPr>
            <a:lvl6pPr lvl="5" algn="r" rtl="0">
              <a:spcBef>
                <a:spcPts val="0"/>
              </a:spcBef>
              <a:spcAft>
                <a:spcPts val="0"/>
              </a:spcAft>
              <a:buClr>
                <a:schemeClr val="accent3"/>
              </a:buClr>
              <a:buSzPts val="1800"/>
              <a:buNone/>
              <a:defRPr sz="1800">
                <a:solidFill>
                  <a:schemeClr val="accent3"/>
                </a:solidFill>
              </a:defRPr>
            </a:lvl6pPr>
            <a:lvl7pPr lvl="6" algn="r" rtl="0">
              <a:spcBef>
                <a:spcPts val="0"/>
              </a:spcBef>
              <a:spcAft>
                <a:spcPts val="0"/>
              </a:spcAft>
              <a:buClr>
                <a:schemeClr val="accent3"/>
              </a:buClr>
              <a:buSzPts val="1800"/>
              <a:buNone/>
              <a:defRPr sz="1800">
                <a:solidFill>
                  <a:schemeClr val="accent3"/>
                </a:solidFill>
              </a:defRPr>
            </a:lvl7pPr>
            <a:lvl8pPr lvl="7" algn="r" rtl="0">
              <a:spcBef>
                <a:spcPts val="0"/>
              </a:spcBef>
              <a:spcAft>
                <a:spcPts val="0"/>
              </a:spcAft>
              <a:buClr>
                <a:schemeClr val="accent3"/>
              </a:buClr>
              <a:buSzPts val="1800"/>
              <a:buNone/>
              <a:defRPr sz="1800">
                <a:solidFill>
                  <a:schemeClr val="accent3"/>
                </a:solidFill>
              </a:defRPr>
            </a:lvl8pPr>
            <a:lvl9pPr lvl="8" algn="r" rtl="0">
              <a:spcBef>
                <a:spcPts val="0"/>
              </a:spcBef>
              <a:spcAft>
                <a:spcPts val="0"/>
              </a:spcAft>
              <a:buClr>
                <a:schemeClr val="accent3"/>
              </a:buClr>
              <a:buSzPts val="1800"/>
              <a:buNone/>
              <a:defRPr sz="1800">
                <a:solidFill>
                  <a:schemeClr val="accent3"/>
                </a:solidFill>
              </a:defRPr>
            </a:lvl9pPr>
          </a:lstStyle>
          <a:p>
            <a:endParaRPr/>
          </a:p>
        </p:txBody>
      </p:sp>
      <p:sp>
        <p:nvSpPr>
          <p:cNvPr id="92" name="Google Shape;92;p14"/>
          <p:cNvSpPr txBox="1">
            <a:spLocks noGrp="1"/>
          </p:cNvSpPr>
          <p:nvPr>
            <p:ph type="subTitle" idx="6"/>
          </p:nvPr>
        </p:nvSpPr>
        <p:spPr>
          <a:xfrm>
            <a:off x="2287350" y="1719686"/>
            <a:ext cx="1664100" cy="98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000"/>
              <a:buNone/>
              <a:defRPr sz="1000">
                <a:solidFill>
                  <a:schemeClr val="accent2"/>
                </a:solidFill>
              </a:defRPr>
            </a:lvl1pPr>
            <a:lvl2pPr lvl="1" algn="r" rtl="0">
              <a:lnSpc>
                <a:spcPct val="100000"/>
              </a:lnSpc>
              <a:spcBef>
                <a:spcPts val="0"/>
              </a:spcBef>
              <a:spcAft>
                <a:spcPts val="0"/>
              </a:spcAft>
              <a:buClr>
                <a:schemeClr val="accent2"/>
              </a:buClr>
              <a:buSzPts val="1000"/>
              <a:buNone/>
              <a:defRPr sz="1000">
                <a:solidFill>
                  <a:schemeClr val="accent2"/>
                </a:solidFill>
              </a:defRPr>
            </a:lvl2pPr>
            <a:lvl3pPr lvl="2" algn="r" rtl="0">
              <a:lnSpc>
                <a:spcPct val="100000"/>
              </a:lnSpc>
              <a:spcBef>
                <a:spcPts val="0"/>
              </a:spcBef>
              <a:spcAft>
                <a:spcPts val="0"/>
              </a:spcAft>
              <a:buClr>
                <a:schemeClr val="accent2"/>
              </a:buClr>
              <a:buSzPts val="1000"/>
              <a:buNone/>
              <a:defRPr sz="1000">
                <a:solidFill>
                  <a:schemeClr val="accent2"/>
                </a:solidFill>
              </a:defRPr>
            </a:lvl3pPr>
            <a:lvl4pPr lvl="3" algn="r" rtl="0">
              <a:lnSpc>
                <a:spcPct val="100000"/>
              </a:lnSpc>
              <a:spcBef>
                <a:spcPts val="0"/>
              </a:spcBef>
              <a:spcAft>
                <a:spcPts val="0"/>
              </a:spcAft>
              <a:buClr>
                <a:schemeClr val="accent2"/>
              </a:buClr>
              <a:buSzPts val="1000"/>
              <a:buNone/>
              <a:defRPr sz="1000">
                <a:solidFill>
                  <a:schemeClr val="accent2"/>
                </a:solidFill>
              </a:defRPr>
            </a:lvl4pPr>
            <a:lvl5pPr lvl="4" algn="r" rtl="0">
              <a:lnSpc>
                <a:spcPct val="100000"/>
              </a:lnSpc>
              <a:spcBef>
                <a:spcPts val="0"/>
              </a:spcBef>
              <a:spcAft>
                <a:spcPts val="0"/>
              </a:spcAft>
              <a:buClr>
                <a:schemeClr val="accent2"/>
              </a:buClr>
              <a:buSzPts val="1000"/>
              <a:buNone/>
              <a:defRPr sz="1000">
                <a:solidFill>
                  <a:schemeClr val="accent2"/>
                </a:solidFill>
              </a:defRPr>
            </a:lvl5pPr>
            <a:lvl6pPr lvl="5" algn="r" rtl="0">
              <a:lnSpc>
                <a:spcPct val="100000"/>
              </a:lnSpc>
              <a:spcBef>
                <a:spcPts val="0"/>
              </a:spcBef>
              <a:spcAft>
                <a:spcPts val="0"/>
              </a:spcAft>
              <a:buClr>
                <a:schemeClr val="accent2"/>
              </a:buClr>
              <a:buSzPts val="1000"/>
              <a:buNone/>
              <a:defRPr sz="1000">
                <a:solidFill>
                  <a:schemeClr val="accent2"/>
                </a:solidFill>
              </a:defRPr>
            </a:lvl6pPr>
            <a:lvl7pPr lvl="6" algn="r" rtl="0">
              <a:lnSpc>
                <a:spcPct val="100000"/>
              </a:lnSpc>
              <a:spcBef>
                <a:spcPts val="0"/>
              </a:spcBef>
              <a:spcAft>
                <a:spcPts val="0"/>
              </a:spcAft>
              <a:buClr>
                <a:schemeClr val="accent2"/>
              </a:buClr>
              <a:buSzPts val="1000"/>
              <a:buNone/>
              <a:defRPr sz="1000">
                <a:solidFill>
                  <a:schemeClr val="accent2"/>
                </a:solidFill>
              </a:defRPr>
            </a:lvl7pPr>
            <a:lvl8pPr lvl="7" algn="r" rtl="0">
              <a:lnSpc>
                <a:spcPct val="100000"/>
              </a:lnSpc>
              <a:spcBef>
                <a:spcPts val="0"/>
              </a:spcBef>
              <a:spcAft>
                <a:spcPts val="0"/>
              </a:spcAft>
              <a:buClr>
                <a:schemeClr val="accent2"/>
              </a:buClr>
              <a:buSzPts val="1000"/>
              <a:buNone/>
              <a:defRPr sz="1000">
                <a:solidFill>
                  <a:schemeClr val="accent2"/>
                </a:solidFill>
              </a:defRPr>
            </a:lvl8pPr>
            <a:lvl9pPr lvl="8" algn="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93" name="Google Shape;93;p14"/>
          <p:cNvSpPr txBox="1">
            <a:spLocks noGrp="1"/>
          </p:cNvSpPr>
          <p:nvPr>
            <p:ph type="ctrTitle" idx="7"/>
          </p:nvPr>
        </p:nvSpPr>
        <p:spPr>
          <a:xfrm>
            <a:off x="5208500" y="3158443"/>
            <a:ext cx="21528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94" name="Google Shape;94;p14"/>
          <p:cNvSpPr txBox="1">
            <a:spLocks noGrp="1"/>
          </p:cNvSpPr>
          <p:nvPr>
            <p:ph type="subTitle" idx="8"/>
          </p:nvPr>
        </p:nvSpPr>
        <p:spPr>
          <a:xfrm>
            <a:off x="5208500" y="3330968"/>
            <a:ext cx="16641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ive Columns">
  <p:cSld name="CUSTOM_19">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97" name="Google Shape;97;p15"/>
          <p:cNvSpPr txBox="1">
            <a:spLocks noGrp="1"/>
          </p:cNvSpPr>
          <p:nvPr>
            <p:ph type="ctrTitle" idx="2"/>
          </p:nvPr>
        </p:nvSpPr>
        <p:spPr>
          <a:xfrm>
            <a:off x="1478623" y="2414350"/>
            <a:ext cx="1440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None/>
              <a:defRPr sz="1800">
                <a:solidFill>
                  <a:schemeClr val="accent3"/>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98" name="Google Shape;98;p15"/>
          <p:cNvSpPr txBox="1">
            <a:spLocks noGrp="1"/>
          </p:cNvSpPr>
          <p:nvPr>
            <p:ph type="ctrTitle" idx="3"/>
          </p:nvPr>
        </p:nvSpPr>
        <p:spPr>
          <a:xfrm>
            <a:off x="3851645" y="2414350"/>
            <a:ext cx="1440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None/>
              <a:defRPr sz="1800">
                <a:solidFill>
                  <a:schemeClr val="accent3"/>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99" name="Google Shape;99;p15"/>
          <p:cNvSpPr txBox="1">
            <a:spLocks noGrp="1"/>
          </p:cNvSpPr>
          <p:nvPr>
            <p:ph type="ctrTitle" idx="4"/>
          </p:nvPr>
        </p:nvSpPr>
        <p:spPr>
          <a:xfrm>
            <a:off x="6262320" y="2414350"/>
            <a:ext cx="1440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None/>
              <a:defRPr sz="1800">
                <a:solidFill>
                  <a:schemeClr val="accent3"/>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00" name="Google Shape;100;p15"/>
          <p:cNvSpPr txBox="1">
            <a:spLocks noGrp="1"/>
          </p:cNvSpPr>
          <p:nvPr>
            <p:ph type="ctrTitle" idx="5"/>
          </p:nvPr>
        </p:nvSpPr>
        <p:spPr>
          <a:xfrm>
            <a:off x="2635445" y="4411486"/>
            <a:ext cx="1440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None/>
              <a:defRPr sz="1800">
                <a:solidFill>
                  <a:schemeClr val="accent3"/>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01" name="Google Shape;101;p15"/>
          <p:cNvSpPr txBox="1">
            <a:spLocks noGrp="1"/>
          </p:cNvSpPr>
          <p:nvPr>
            <p:ph type="ctrTitle" idx="6"/>
          </p:nvPr>
        </p:nvSpPr>
        <p:spPr>
          <a:xfrm>
            <a:off x="5067845" y="4411486"/>
            <a:ext cx="1440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None/>
              <a:defRPr sz="1800">
                <a:solidFill>
                  <a:schemeClr val="accent3"/>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02" name="Google Shape;102;p15"/>
          <p:cNvSpPr txBox="1">
            <a:spLocks noGrp="1"/>
          </p:cNvSpPr>
          <p:nvPr>
            <p:ph type="title" idx="7" hasCustomPrompt="1"/>
          </p:nvPr>
        </p:nvSpPr>
        <p:spPr>
          <a:xfrm>
            <a:off x="2635452" y="3823332"/>
            <a:ext cx="1440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a:solidFill>
                  <a:schemeClr val="accent3"/>
                </a:solidFill>
              </a:defRPr>
            </a:lvl1pPr>
            <a:lvl2pPr lvl="1"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03" name="Google Shape;103;p15"/>
          <p:cNvSpPr txBox="1">
            <a:spLocks noGrp="1"/>
          </p:cNvSpPr>
          <p:nvPr>
            <p:ph type="title" idx="8" hasCustomPrompt="1"/>
          </p:nvPr>
        </p:nvSpPr>
        <p:spPr>
          <a:xfrm>
            <a:off x="5081024" y="3823332"/>
            <a:ext cx="1440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a:solidFill>
                  <a:schemeClr val="accent3"/>
                </a:solidFill>
              </a:defRPr>
            </a:lvl1pPr>
            <a:lvl2pPr lvl="1"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04" name="Google Shape;104;p15"/>
          <p:cNvSpPr txBox="1">
            <a:spLocks noGrp="1"/>
          </p:cNvSpPr>
          <p:nvPr>
            <p:ph type="title" idx="9" hasCustomPrompt="1"/>
          </p:nvPr>
        </p:nvSpPr>
        <p:spPr>
          <a:xfrm>
            <a:off x="3851652" y="1836550"/>
            <a:ext cx="1440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a:solidFill>
                  <a:schemeClr val="accent3"/>
                </a:solidFill>
              </a:defRPr>
            </a:lvl1pPr>
            <a:lvl2pPr lvl="1"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5"/>
          <p:cNvSpPr txBox="1">
            <a:spLocks noGrp="1"/>
          </p:cNvSpPr>
          <p:nvPr>
            <p:ph type="title" idx="13" hasCustomPrompt="1"/>
          </p:nvPr>
        </p:nvSpPr>
        <p:spPr>
          <a:xfrm>
            <a:off x="6262328" y="1836550"/>
            <a:ext cx="1440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a:solidFill>
                  <a:schemeClr val="accent3"/>
                </a:solidFill>
              </a:defRPr>
            </a:lvl1pPr>
            <a:lvl2pPr lvl="1"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5"/>
          <p:cNvSpPr txBox="1">
            <a:spLocks noGrp="1"/>
          </p:cNvSpPr>
          <p:nvPr>
            <p:ph type="title" idx="14" hasCustomPrompt="1"/>
          </p:nvPr>
        </p:nvSpPr>
        <p:spPr>
          <a:xfrm>
            <a:off x="1478623" y="1836550"/>
            <a:ext cx="1440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a:solidFill>
                  <a:schemeClr val="accent3"/>
                </a:solidFill>
              </a:defRPr>
            </a:lvl1pPr>
            <a:lvl2pPr lvl="1"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6_1">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4184500" y="1612400"/>
            <a:ext cx="4209300" cy="85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endParaRPr/>
          </a:p>
        </p:txBody>
      </p:sp>
      <p:sp>
        <p:nvSpPr>
          <p:cNvPr id="109" name="Google Shape;109;p16"/>
          <p:cNvSpPr txBox="1">
            <a:spLocks noGrp="1"/>
          </p:cNvSpPr>
          <p:nvPr>
            <p:ph type="subTitle" idx="1"/>
          </p:nvPr>
        </p:nvSpPr>
        <p:spPr>
          <a:xfrm flipH="1">
            <a:off x="3970600" y="2556400"/>
            <a:ext cx="4423200" cy="3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None/>
              <a:defRPr>
                <a:solidFill>
                  <a:schemeClr val="accent2"/>
                </a:solidFill>
              </a:defRPr>
            </a:lvl1pPr>
            <a:lvl2pPr lvl="1" rtl="0">
              <a:lnSpc>
                <a:spcPct val="100000"/>
              </a:lnSpc>
              <a:spcBef>
                <a:spcPts val="0"/>
              </a:spcBef>
              <a:spcAft>
                <a:spcPts val="0"/>
              </a:spcAft>
              <a:buClr>
                <a:schemeClr val="accent2"/>
              </a:buClr>
              <a:buSzPts val="1200"/>
              <a:buNone/>
              <a:defRPr>
                <a:solidFill>
                  <a:schemeClr val="accent2"/>
                </a:solidFill>
              </a:defRPr>
            </a:lvl2pPr>
            <a:lvl3pPr lvl="2" rtl="0">
              <a:lnSpc>
                <a:spcPct val="100000"/>
              </a:lnSpc>
              <a:spcBef>
                <a:spcPts val="0"/>
              </a:spcBef>
              <a:spcAft>
                <a:spcPts val="0"/>
              </a:spcAft>
              <a:buClr>
                <a:schemeClr val="accent2"/>
              </a:buClr>
              <a:buSzPts val="1200"/>
              <a:buNone/>
              <a:defRPr>
                <a:solidFill>
                  <a:schemeClr val="accent2"/>
                </a:solidFill>
              </a:defRPr>
            </a:lvl3pPr>
            <a:lvl4pPr lvl="3" rtl="0">
              <a:lnSpc>
                <a:spcPct val="100000"/>
              </a:lnSpc>
              <a:spcBef>
                <a:spcPts val="0"/>
              </a:spcBef>
              <a:spcAft>
                <a:spcPts val="0"/>
              </a:spcAft>
              <a:buClr>
                <a:schemeClr val="accent2"/>
              </a:buClr>
              <a:buSzPts val="1200"/>
              <a:buNone/>
              <a:defRPr>
                <a:solidFill>
                  <a:schemeClr val="accent2"/>
                </a:solidFill>
              </a:defRPr>
            </a:lvl4pPr>
            <a:lvl5pPr lvl="4" rtl="0">
              <a:lnSpc>
                <a:spcPct val="100000"/>
              </a:lnSpc>
              <a:spcBef>
                <a:spcPts val="0"/>
              </a:spcBef>
              <a:spcAft>
                <a:spcPts val="0"/>
              </a:spcAft>
              <a:buClr>
                <a:schemeClr val="accent2"/>
              </a:buClr>
              <a:buSzPts val="1200"/>
              <a:buNone/>
              <a:defRPr>
                <a:solidFill>
                  <a:schemeClr val="accent2"/>
                </a:solidFill>
              </a:defRPr>
            </a:lvl5pPr>
            <a:lvl6pPr lvl="5" rtl="0">
              <a:lnSpc>
                <a:spcPct val="100000"/>
              </a:lnSpc>
              <a:spcBef>
                <a:spcPts val="0"/>
              </a:spcBef>
              <a:spcAft>
                <a:spcPts val="0"/>
              </a:spcAft>
              <a:buClr>
                <a:schemeClr val="accent2"/>
              </a:buClr>
              <a:buSzPts val="1200"/>
              <a:buNone/>
              <a:defRPr>
                <a:solidFill>
                  <a:schemeClr val="accent2"/>
                </a:solidFill>
              </a:defRPr>
            </a:lvl6pPr>
            <a:lvl7pPr lvl="6" rtl="0">
              <a:lnSpc>
                <a:spcPct val="100000"/>
              </a:lnSpc>
              <a:spcBef>
                <a:spcPts val="0"/>
              </a:spcBef>
              <a:spcAft>
                <a:spcPts val="0"/>
              </a:spcAft>
              <a:buClr>
                <a:schemeClr val="accent2"/>
              </a:buClr>
              <a:buSzPts val="1200"/>
              <a:buNone/>
              <a:defRPr>
                <a:solidFill>
                  <a:schemeClr val="accent2"/>
                </a:solidFill>
              </a:defRPr>
            </a:lvl7pPr>
            <a:lvl8pPr lvl="7" rtl="0">
              <a:lnSpc>
                <a:spcPct val="100000"/>
              </a:lnSpc>
              <a:spcBef>
                <a:spcPts val="0"/>
              </a:spcBef>
              <a:spcAft>
                <a:spcPts val="0"/>
              </a:spcAft>
              <a:buClr>
                <a:schemeClr val="accent2"/>
              </a:buClr>
              <a:buSzPts val="1200"/>
              <a:buNone/>
              <a:defRPr>
                <a:solidFill>
                  <a:schemeClr val="accent2"/>
                </a:solidFill>
              </a:defRPr>
            </a:lvl8pPr>
            <a:lvl9pPr lvl="8" rtl="0">
              <a:lnSpc>
                <a:spcPct val="100000"/>
              </a:lnSpc>
              <a:spcBef>
                <a:spcPts val="0"/>
              </a:spcBef>
              <a:spcAft>
                <a:spcPts val="0"/>
              </a:spcAft>
              <a:buClr>
                <a:schemeClr val="accent2"/>
              </a:buClr>
              <a:buSzPts val="1200"/>
              <a:buNone/>
              <a:defRPr>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p:cSld name="CUSTOM_6_1_2">
    <p:spTree>
      <p:nvGrpSpPr>
        <p:cNvPr id="1" name="Shape 110"/>
        <p:cNvGrpSpPr/>
        <p:nvPr/>
      </p:nvGrpSpPr>
      <p:grpSpPr>
        <a:xfrm>
          <a:off x="0" y="0"/>
          <a:ext cx="0" cy="0"/>
          <a:chOff x="0" y="0"/>
          <a:chExt cx="0" cy="0"/>
        </a:xfrm>
      </p:grpSpPr>
      <p:sp>
        <p:nvSpPr>
          <p:cNvPr id="111" name="Google Shape;111;p17"/>
          <p:cNvSpPr txBox="1">
            <a:spLocks noGrp="1"/>
          </p:cNvSpPr>
          <p:nvPr>
            <p:ph type="subTitle" idx="1"/>
          </p:nvPr>
        </p:nvSpPr>
        <p:spPr>
          <a:xfrm>
            <a:off x="2795250" y="1792450"/>
            <a:ext cx="3553500" cy="16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7"/>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CUSTOM_10">
    <p:spTree>
      <p:nvGrpSpPr>
        <p:cNvPr id="1" name="Shape 113"/>
        <p:cNvGrpSpPr/>
        <p:nvPr/>
      </p:nvGrpSpPr>
      <p:grpSpPr>
        <a:xfrm>
          <a:off x="0" y="0"/>
          <a:ext cx="0" cy="0"/>
          <a:chOff x="0" y="0"/>
          <a:chExt cx="0" cy="0"/>
        </a:xfrm>
      </p:grpSpPr>
      <p:sp>
        <p:nvSpPr>
          <p:cNvPr id="114" name="Google Shape;114;p18"/>
          <p:cNvSpPr txBox="1">
            <a:spLocks noGrp="1"/>
          </p:cNvSpPr>
          <p:nvPr>
            <p:ph type="body" idx="1"/>
          </p:nvPr>
        </p:nvSpPr>
        <p:spPr>
          <a:xfrm>
            <a:off x="1208592" y="1753800"/>
            <a:ext cx="34467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chemeClr val="accent2"/>
              </a:buClr>
              <a:buSzPts val="900"/>
              <a:buChar char="●"/>
              <a:defRPr sz="900">
                <a:solidFill>
                  <a:schemeClr val="accent2"/>
                </a:solidFill>
              </a:defRPr>
            </a:lvl1pPr>
            <a:lvl2pPr marL="914400" lvl="1" indent="-285750" rtl="0">
              <a:spcBef>
                <a:spcPts val="1600"/>
              </a:spcBef>
              <a:spcAft>
                <a:spcPts val="0"/>
              </a:spcAft>
              <a:buClr>
                <a:schemeClr val="accent2"/>
              </a:buClr>
              <a:buSzPts val="900"/>
              <a:buChar char="○"/>
              <a:defRPr sz="900">
                <a:solidFill>
                  <a:schemeClr val="accent2"/>
                </a:solidFill>
              </a:defRPr>
            </a:lvl2pPr>
            <a:lvl3pPr marL="1371600" lvl="2" indent="-285750" rtl="0">
              <a:spcBef>
                <a:spcPts val="1600"/>
              </a:spcBef>
              <a:spcAft>
                <a:spcPts val="0"/>
              </a:spcAft>
              <a:buClr>
                <a:schemeClr val="accent2"/>
              </a:buClr>
              <a:buSzPts val="900"/>
              <a:buChar char="■"/>
              <a:defRPr sz="900">
                <a:solidFill>
                  <a:schemeClr val="accent2"/>
                </a:solidFill>
              </a:defRPr>
            </a:lvl3pPr>
            <a:lvl4pPr marL="1828800" lvl="3" indent="-285750" rtl="0">
              <a:spcBef>
                <a:spcPts val="1600"/>
              </a:spcBef>
              <a:spcAft>
                <a:spcPts val="0"/>
              </a:spcAft>
              <a:buClr>
                <a:schemeClr val="accent2"/>
              </a:buClr>
              <a:buSzPts val="900"/>
              <a:buChar char="●"/>
              <a:defRPr sz="900">
                <a:solidFill>
                  <a:schemeClr val="accent2"/>
                </a:solidFill>
              </a:defRPr>
            </a:lvl4pPr>
            <a:lvl5pPr marL="2286000" lvl="4" indent="-285750" rtl="0">
              <a:spcBef>
                <a:spcPts val="1600"/>
              </a:spcBef>
              <a:spcAft>
                <a:spcPts val="0"/>
              </a:spcAft>
              <a:buClr>
                <a:schemeClr val="accent2"/>
              </a:buClr>
              <a:buSzPts val="900"/>
              <a:buChar char="○"/>
              <a:defRPr sz="900">
                <a:solidFill>
                  <a:schemeClr val="accent2"/>
                </a:solidFill>
              </a:defRPr>
            </a:lvl5pPr>
            <a:lvl6pPr marL="2743200" lvl="5" indent="-285750" rtl="0">
              <a:spcBef>
                <a:spcPts val="1600"/>
              </a:spcBef>
              <a:spcAft>
                <a:spcPts val="0"/>
              </a:spcAft>
              <a:buClr>
                <a:schemeClr val="accent2"/>
              </a:buClr>
              <a:buSzPts val="900"/>
              <a:buChar char="■"/>
              <a:defRPr sz="900">
                <a:solidFill>
                  <a:schemeClr val="accent2"/>
                </a:solidFill>
              </a:defRPr>
            </a:lvl6pPr>
            <a:lvl7pPr marL="3200400" lvl="6" indent="-285750" rtl="0">
              <a:spcBef>
                <a:spcPts val="1600"/>
              </a:spcBef>
              <a:spcAft>
                <a:spcPts val="0"/>
              </a:spcAft>
              <a:buClr>
                <a:schemeClr val="accent2"/>
              </a:buClr>
              <a:buSzPts val="900"/>
              <a:buChar char="●"/>
              <a:defRPr sz="900">
                <a:solidFill>
                  <a:schemeClr val="accent2"/>
                </a:solidFill>
              </a:defRPr>
            </a:lvl7pPr>
            <a:lvl8pPr marL="3657600" lvl="7" indent="-285750" rtl="0">
              <a:spcBef>
                <a:spcPts val="1600"/>
              </a:spcBef>
              <a:spcAft>
                <a:spcPts val="0"/>
              </a:spcAft>
              <a:buClr>
                <a:schemeClr val="accent2"/>
              </a:buClr>
              <a:buSzPts val="900"/>
              <a:buChar char="○"/>
              <a:defRPr sz="900">
                <a:solidFill>
                  <a:schemeClr val="accent2"/>
                </a:solidFill>
              </a:defRPr>
            </a:lvl8pPr>
            <a:lvl9pPr marL="4114800" lvl="8" indent="-285750" rtl="0">
              <a:spcBef>
                <a:spcPts val="1600"/>
              </a:spcBef>
              <a:spcAft>
                <a:spcPts val="1600"/>
              </a:spcAft>
              <a:buClr>
                <a:schemeClr val="accent2"/>
              </a:buClr>
              <a:buSzPts val="900"/>
              <a:buChar char="■"/>
              <a:defRPr sz="900">
                <a:solidFill>
                  <a:schemeClr val="accent2"/>
                </a:solidFill>
              </a:defRPr>
            </a:lvl9pPr>
          </a:lstStyle>
          <a:p>
            <a:endParaRPr/>
          </a:p>
        </p:txBody>
      </p:sp>
      <p:sp>
        <p:nvSpPr>
          <p:cNvPr id="115" name="Google Shape;115;p18"/>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116" name="Google Shape;116;p18"/>
          <p:cNvSpPr txBox="1">
            <a:spLocks noGrp="1"/>
          </p:cNvSpPr>
          <p:nvPr>
            <p:ph type="body" idx="2"/>
          </p:nvPr>
        </p:nvSpPr>
        <p:spPr>
          <a:xfrm>
            <a:off x="4488708" y="1753800"/>
            <a:ext cx="34467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chemeClr val="accent2"/>
              </a:buClr>
              <a:buSzPts val="900"/>
              <a:buChar char="●"/>
              <a:defRPr sz="900">
                <a:solidFill>
                  <a:schemeClr val="accent2"/>
                </a:solidFill>
              </a:defRPr>
            </a:lvl1pPr>
            <a:lvl2pPr marL="914400" lvl="1" indent="-285750" rtl="0">
              <a:spcBef>
                <a:spcPts val="1600"/>
              </a:spcBef>
              <a:spcAft>
                <a:spcPts val="0"/>
              </a:spcAft>
              <a:buClr>
                <a:schemeClr val="accent2"/>
              </a:buClr>
              <a:buSzPts val="900"/>
              <a:buChar char="○"/>
              <a:defRPr sz="900">
                <a:solidFill>
                  <a:schemeClr val="accent2"/>
                </a:solidFill>
              </a:defRPr>
            </a:lvl2pPr>
            <a:lvl3pPr marL="1371600" lvl="2" indent="-285750" rtl="0">
              <a:spcBef>
                <a:spcPts val="1600"/>
              </a:spcBef>
              <a:spcAft>
                <a:spcPts val="0"/>
              </a:spcAft>
              <a:buClr>
                <a:schemeClr val="accent2"/>
              </a:buClr>
              <a:buSzPts val="900"/>
              <a:buChar char="■"/>
              <a:defRPr sz="900">
                <a:solidFill>
                  <a:schemeClr val="accent2"/>
                </a:solidFill>
              </a:defRPr>
            </a:lvl3pPr>
            <a:lvl4pPr marL="1828800" lvl="3" indent="-285750" rtl="0">
              <a:spcBef>
                <a:spcPts val="1600"/>
              </a:spcBef>
              <a:spcAft>
                <a:spcPts val="0"/>
              </a:spcAft>
              <a:buClr>
                <a:schemeClr val="accent2"/>
              </a:buClr>
              <a:buSzPts val="900"/>
              <a:buChar char="●"/>
              <a:defRPr sz="900">
                <a:solidFill>
                  <a:schemeClr val="accent2"/>
                </a:solidFill>
              </a:defRPr>
            </a:lvl4pPr>
            <a:lvl5pPr marL="2286000" lvl="4" indent="-285750" rtl="0">
              <a:spcBef>
                <a:spcPts val="1600"/>
              </a:spcBef>
              <a:spcAft>
                <a:spcPts val="0"/>
              </a:spcAft>
              <a:buClr>
                <a:schemeClr val="accent2"/>
              </a:buClr>
              <a:buSzPts val="900"/>
              <a:buChar char="○"/>
              <a:defRPr sz="900">
                <a:solidFill>
                  <a:schemeClr val="accent2"/>
                </a:solidFill>
              </a:defRPr>
            </a:lvl5pPr>
            <a:lvl6pPr marL="2743200" lvl="5" indent="-285750" rtl="0">
              <a:spcBef>
                <a:spcPts val="1600"/>
              </a:spcBef>
              <a:spcAft>
                <a:spcPts val="0"/>
              </a:spcAft>
              <a:buClr>
                <a:schemeClr val="accent2"/>
              </a:buClr>
              <a:buSzPts val="900"/>
              <a:buChar char="■"/>
              <a:defRPr sz="900">
                <a:solidFill>
                  <a:schemeClr val="accent2"/>
                </a:solidFill>
              </a:defRPr>
            </a:lvl6pPr>
            <a:lvl7pPr marL="3200400" lvl="6" indent="-285750" rtl="0">
              <a:spcBef>
                <a:spcPts val="1600"/>
              </a:spcBef>
              <a:spcAft>
                <a:spcPts val="0"/>
              </a:spcAft>
              <a:buClr>
                <a:schemeClr val="accent2"/>
              </a:buClr>
              <a:buSzPts val="900"/>
              <a:buChar char="●"/>
              <a:defRPr sz="900">
                <a:solidFill>
                  <a:schemeClr val="accent2"/>
                </a:solidFill>
              </a:defRPr>
            </a:lvl7pPr>
            <a:lvl8pPr marL="3657600" lvl="7" indent="-285750" rtl="0">
              <a:spcBef>
                <a:spcPts val="1600"/>
              </a:spcBef>
              <a:spcAft>
                <a:spcPts val="0"/>
              </a:spcAft>
              <a:buClr>
                <a:schemeClr val="accent2"/>
              </a:buClr>
              <a:buSzPts val="900"/>
              <a:buChar char="○"/>
              <a:defRPr sz="900">
                <a:solidFill>
                  <a:schemeClr val="accent2"/>
                </a:solidFill>
              </a:defRPr>
            </a:lvl8pPr>
            <a:lvl9pPr marL="4114800" lvl="8" indent="-285750" rtl="0">
              <a:spcBef>
                <a:spcPts val="1600"/>
              </a:spcBef>
              <a:spcAft>
                <a:spcPts val="1600"/>
              </a:spcAft>
              <a:buClr>
                <a:schemeClr val="accent2"/>
              </a:buClr>
              <a:buSzPts val="900"/>
              <a:buChar char="■"/>
              <a:defRPr sz="900">
                <a:solidFill>
                  <a:schemeClr val="accent2"/>
                </a:solidFill>
              </a:defRPr>
            </a:lvl9pPr>
          </a:lstStyle>
          <a:p>
            <a:endParaRPr/>
          </a:p>
        </p:txBody>
      </p:sp>
      <p:sp>
        <p:nvSpPr>
          <p:cNvPr id="117" name="Google Shape;117;p18"/>
          <p:cNvSpPr txBox="1">
            <a:spLocks noGrp="1"/>
          </p:cNvSpPr>
          <p:nvPr>
            <p:ph type="subTitle" idx="3"/>
          </p:nvPr>
        </p:nvSpPr>
        <p:spPr>
          <a:xfrm>
            <a:off x="2487550" y="871275"/>
            <a:ext cx="4168800" cy="851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2"/>
                </a:solidFill>
              </a:defRPr>
            </a:lvl1pPr>
            <a:lvl2pPr lvl="1">
              <a:spcBef>
                <a:spcPts val="1600"/>
              </a:spcBef>
              <a:spcAft>
                <a:spcPts val="0"/>
              </a:spcAft>
              <a:buNone/>
              <a:defRPr>
                <a:solidFill>
                  <a:schemeClr val="accent2"/>
                </a:solidFill>
              </a:defRPr>
            </a:lvl2pPr>
            <a:lvl3pPr lvl="2">
              <a:spcBef>
                <a:spcPts val="1600"/>
              </a:spcBef>
              <a:spcAft>
                <a:spcPts val="0"/>
              </a:spcAft>
              <a:buNone/>
              <a:defRPr>
                <a:solidFill>
                  <a:schemeClr val="accent2"/>
                </a:solidFill>
              </a:defRPr>
            </a:lvl3pPr>
            <a:lvl4pPr lvl="3">
              <a:spcBef>
                <a:spcPts val="1600"/>
              </a:spcBef>
              <a:spcAft>
                <a:spcPts val="0"/>
              </a:spcAft>
              <a:buNone/>
              <a:defRPr>
                <a:solidFill>
                  <a:schemeClr val="accent2"/>
                </a:solidFill>
              </a:defRPr>
            </a:lvl4pPr>
            <a:lvl5pPr lvl="4">
              <a:spcBef>
                <a:spcPts val="1600"/>
              </a:spcBef>
              <a:spcAft>
                <a:spcPts val="0"/>
              </a:spcAft>
              <a:buNone/>
              <a:defRPr>
                <a:solidFill>
                  <a:schemeClr val="accent2"/>
                </a:solidFill>
              </a:defRPr>
            </a:lvl5pPr>
            <a:lvl6pPr lvl="5">
              <a:spcBef>
                <a:spcPts val="1600"/>
              </a:spcBef>
              <a:spcAft>
                <a:spcPts val="0"/>
              </a:spcAft>
              <a:buNone/>
              <a:defRPr>
                <a:solidFill>
                  <a:schemeClr val="accent2"/>
                </a:solidFill>
              </a:defRPr>
            </a:lvl6pPr>
            <a:lvl7pPr lvl="6">
              <a:spcBef>
                <a:spcPts val="1600"/>
              </a:spcBef>
              <a:spcAft>
                <a:spcPts val="0"/>
              </a:spcAft>
              <a:buNone/>
              <a:defRPr>
                <a:solidFill>
                  <a:schemeClr val="accent2"/>
                </a:solidFill>
              </a:defRPr>
            </a:lvl7pPr>
            <a:lvl8pPr lvl="7">
              <a:spcBef>
                <a:spcPts val="1600"/>
              </a:spcBef>
              <a:spcAft>
                <a:spcPts val="0"/>
              </a:spcAft>
              <a:buNone/>
              <a:defRPr>
                <a:solidFill>
                  <a:schemeClr val="accent2"/>
                </a:solidFill>
              </a:defRPr>
            </a:lvl8pPr>
            <a:lvl9pPr lvl="8">
              <a:spcBef>
                <a:spcPts val="1600"/>
              </a:spcBef>
              <a:spcAft>
                <a:spcPts val="1600"/>
              </a:spcAft>
              <a:buNone/>
              <a:defRPr>
                <a:solidFill>
                  <a:schemeClr val="accen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14">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flipH="1">
            <a:off x="6076197" y="1215553"/>
            <a:ext cx="3067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17" name="Google Shape;17;p3"/>
          <p:cNvSpPr txBox="1">
            <a:spLocks noGrp="1"/>
          </p:cNvSpPr>
          <p:nvPr>
            <p:ph type="ctrTitle" idx="2"/>
          </p:nvPr>
        </p:nvSpPr>
        <p:spPr>
          <a:xfrm flipH="1">
            <a:off x="6076197" y="2307878"/>
            <a:ext cx="3067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18" name="Google Shape;18;p3"/>
          <p:cNvSpPr txBox="1">
            <a:spLocks noGrp="1"/>
          </p:cNvSpPr>
          <p:nvPr>
            <p:ph type="ctrTitle" idx="3"/>
          </p:nvPr>
        </p:nvSpPr>
        <p:spPr>
          <a:xfrm flipH="1">
            <a:off x="6076197" y="3400203"/>
            <a:ext cx="3067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19" name="Google Shape;19;p3"/>
          <p:cNvSpPr txBox="1">
            <a:spLocks noGrp="1"/>
          </p:cNvSpPr>
          <p:nvPr>
            <p:ph type="ctrTitle" idx="4"/>
          </p:nvPr>
        </p:nvSpPr>
        <p:spPr>
          <a:xfrm>
            <a:off x="0" y="3400203"/>
            <a:ext cx="2999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0" name="Google Shape;20;p3"/>
          <p:cNvSpPr txBox="1">
            <a:spLocks noGrp="1"/>
          </p:cNvSpPr>
          <p:nvPr>
            <p:ph type="ctrTitle" idx="5"/>
          </p:nvPr>
        </p:nvSpPr>
        <p:spPr>
          <a:xfrm>
            <a:off x="0" y="2307878"/>
            <a:ext cx="2999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1" name="Google Shape;21;p3"/>
          <p:cNvSpPr txBox="1">
            <a:spLocks noGrp="1"/>
          </p:cNvSpPr>
          <p:nvPr>
            <p:ph type="ctrTitle" idx="6"/>
          </p:nvPr>
        </p:nvSpPr>
        <p:spPr>
          <a:xfrm>
            <a:off x="2828250" y="139192"/>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22" name="Google Shape;22;p3"/>
          <p:cNvSpPr txBox="1">
            <a:spLocks noGrp="1"/>
          </p:cNvSpPr>
          <p:nvPr>
            <p:ph type="ctrTitle" idx="7"/>
          </p:nvPr>
        </p:nvSpPr>
        <p:spPr>
          <a:xfrm>
            <a:off x="0" y="1215553"/>
            <a:ext cx="2999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23" name="Google Shape;23;p3"/>
          <p:cNvSpPr txBox="1">
            <a:spLocks noGrp="1"/>
          </p:cNvSpPr>
          <p:nvPr>
            <p:ph type="subTitle" idx="1"/>
          </p:nvPr>
        </p:nvSpPr>
        <p:spPr>
          <a:xfrm>
            <a:off x="1092475" y="1640947"/>
            <a:ext cx="1906500" cy="61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8" hasCustomPrompt="1"/>
          </p:nvPr>
        </p:nvSpPr>
        <p:spPr>
          <a:xfrm>
            <a:off x="3504446" y="1235300"/>
            <a:ext cx="11610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subTitle" idx="9"/>
          </p:nvPr>
        </p:nvSpPr>
        <p:spPr>
          <a:xfrm>
            <a:off x="1092475" y="2733272"/>
            <a:ext cx="1906500" cy="61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6" name="Google Shape;26;p3"/>
          <p:cNvSpPr txBox="1">
            <a:spLocks noGrp="1"/>
          </p:cNvSpPr>
          <p:nvPr>
            <p:ph type="title" idx="13" hasCustomPrompt="1"/>
          </p:nvPr>
        </p:nvSpPr>
        <p:spPr>
          <a:xfrm>
            <a:off x="3504446" y="2327625"/>
            <a:ext cx="11610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subTitle" idx="14"/>
          </p:nvPr>
        </p:nvSpPr>
        <p:spPr>
          <a:xfrm>
            <a:off x="1092475" y="3825597"/>
            <a:ext cx="1906500" cy="61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8" name="Google Shape;28;p3"/>
          <p:cNvSpPr txBox="1">
            <a:spLocks noGrp="1"/>
          </p:cNvSpPr>
          <p:nvPr>
            <p:ph type="title" idx="15" hasCustomPrompt="1"/>
          </p:nvPr>
        </p:nvSpPr>
        <p:spPr>
          <a:xfrm>
            <a:off x="3504446" y="3419950"/>
            <a:ext cx="11610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3"/>
          <p:cNvSpPr txBox="1">
            <a:spLocks noGrp="1"/>
          </p:cNvSpPr>
          <p:nvPr>
            <p:ph type="subTitle" idx="16"/>
          </p:nvPr>
        </p:nvSpPr>
        <p:spPr>
          <a:xfrm flipH="1">
            <a:off x="6076237" y="1640947"/>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17" hasCustomPrompt="1"/>
          </p:nvPr>
        </p:nvSpPr>
        <p:spPr>
          <a:xfrm flipH="1">
            <a:off x="4479345" y="1235300"/>
            <a:ext cx="11610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2400"/>
              <a:buNone/>
              <a:defRPr sz="2400">
                <a:solidFill>
                  <a:schemeClr val="accent3"/>
                </a:solidFill>
              </a:defRPr>
            </a:lvl1pPr>
            <a:lvl2pPr lvl="1"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txBox="1">
            <a:spLocks noGrp="1"/>
          </p:cNvSpPr>
          <p:nvPr>
            <p:ph type="subTitle" idx="18"/>
          </p:nvPr>
        </p:nvSpPr>
        <p:spPr>
          <a:xfrm flipH="1">
            <a:off x="6076237" y="2733272"/>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2" name="Google Shape;32;p3"/>
          <p:cNvSpPr txBox="1">
            <a:spLocks noGrp="1"/>
          </p:cNvSpPr>
          <p:nvPr>
            <p:ph type="title" idx="19" hasCustomPrompt="1"/>
          </p:nvPr>
        </p:nvSpPr>
        <p:spPr>
          <a:xfrm flipH="1">
            <a:off x="4479345" y="2327625"/>
            <a:ext cx="11610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2400"/>
              <a:buNone/>
              <a:defRPr sz="2400">
                <a:solidFill>
                  <a:schemeClr val="accent3"/>
                </a:solidFill>
              </a:defRPr>
            </a:lvl1pPr>
            <a:lvl2pPr lvl="1"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subTitle" idx="20"/>
          </p:nvPr>
        </p:nvSpPr>
        <p:spPr>
          <a:xfrm flipH="1">
            <a:off x="6076237" y="3825597"/>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3"/>
          <p:cNvSpPr txBox="1">
            <a:spLocks noGrp="1"/>
          </p:cNvSpPr>
          <p:nvPr>
            <p:ph type="title" idx="21" hasCustomPrompt="1"/>
          </p:nvPr>
        </p:nvSpPr>
        <p:spPr>
          <a:xfrm flipH="1">
            <a:off x="4479345" y="3419950"/>
            <a:ext cx="11610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2400"/>
              <a:buNone/>
              <a:defRPr sz="2400">
                <a:solidFill>
                  <a:schemeClr val="accent3"/>
                </a:solidFill>
              </a:defRPr>
            </a:lvl1pPr>
            <a:lvl2pPr lvl="1"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p:cSld name="CUSTOM_7">
    <p:spTree>
      <p:nvGrpSpPr>
        <p:cNvPr id="1" name="Shape 35"/>
        <p:cNvGrpSpPr/>
        <p:nvPr/>
      </p:nvGrpSpPr>
      <p:grpSpPr>
        <a:xfrm>
          <a:off x="0" y="0"/>
          <a:ext cx="0" cy="0"/>
          <a:chOff x="0" y="0"/>
          <a:chExt cx="0" cy="0"/>
        </a:xfrm>
      </p:grpSpPr>
      <p:sp>
        <p:nvSpPr>
          <p:cNvPr id="36" name="Google Shape;36;p4"/>
          <p:cNvSpPr txBox="1">
            <a:spLocks noGrp="1"/>
          </p:cNvSpPr>
          <p:nvPr>
            <p:ph type="ctrTitle"/>
          </p:nvPr>
        </p:nvSpPr>
        <p:spPr>
          <a:xfrm>
            <a:off x="5714569" y="978487"/>
            <a:ext cx="2755800" cy="1431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a:endParaRPr/>
          </a:p>
        </p:txBody>
      </p:sp>
      <p:sp>
        <p:nvSpPr>
          <p:cNvPr id="37" name="Google Shape;37;p4"/>
          <p:cNvSpPr txBox="1">
            <a:spLocks noGrp="1"/>
          </p:cNvSpPr>
          <p:nvPr>
            <p:ph type="subTitle" idx="1"/>
          </p:nvPr>
        </p:nvSpPr>
        <p:spPr>
          <a:xfrm>
            <a:off x="5714569" y="2293325"/>
            <a:ext cx="2555400" cy="95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
  <p:cSld name="CUSTOM_7_1">
    <p:spTree>
      <p:nvGrpSpPr>
        <p:cNvPr id="1" name="Shape 38"/>
        <p:cNvGrpSpPr/>
        <p:nvPr/>
      </p:nvGrpSpPr>
      <p:grpSpPr>
        <a:xfrm>
          <a:off x="0" y="0"/>
          <a:ext cx="0" cy="0"/>
          <a:chOff x="0" y="0"/>
          <a:chExt cx="0" cy="0"/>
        </a:xfrm>
      </p:grpSpPr>
      <p:sp>
        <p:nvSpPr>
          <p:cNvPr id="39" name="Google Shape;39;p5"/>
          <p:cNvSpPr txBox="1">
            <a:spLocks noGrp="1"/>
          </p:cNvSpPr>
          <p:nvPr>
            <p:ph type="ctrTitle"/>
          </p:nvPr>
        </p:nvSpPr>
        <p:spPr>
          <a:xfrm>
            <a:off x="610875" y="1856100"/>
            <a:ext cx="1463700" cy="14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CUSTOM_12_1">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43" name="Google Shape;43;p7"/>
          <p:cNvSpPr txBox="1">
            <a:spLocks noGrp="1"/>
          </p:cNvSpPr>
          <p:nvPr>
            <p:ph type="ctrTitle" idx="2"/>
          </p:nvPr>
        </p:nvSpPr>
        <p:spPr>
          <a:xfrm>
            <a:off x="1412938" y="3503013"/>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4" name="Google Shape;44;p7"/>
          <p:cNvSpPr txBox="1">
            <a:spLocks noGrp="1"/>
          </p:cNvSpPr>
          <p:nvPr>
            <p:ph type="subTitle" idx="1"/>
          </p:nvPr>
        </p:nvSpPr>
        <p:spPr>
          <a:xfrm>
            <a:off x="1068400" y="3675550"/>
            <a:ext cx="18162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100"/>
              <a:buNone/>
              <a:defRPr sz="1100">
                <a:solidFill>
                  <a:schemeClr val="accent2"/>
                </a:solidFill>
              </a:defRPr>
            </a:lvl1pPr>
            <a:lvl2pPr lvl="1" algn="ctr" rtl="0">
              <a:lnSpc>
                <a:spcPct val="100000"/>
              </a:lnSpc>
              <a:spcBef>
                <a:spcPts val="0"/>
              </a:spcBef>
              <a:spcAft>
                <a:spcPts val="0"/>
              </a:spcAft>
              <a:buClr>
                <a:schemeClr val="accent2"/>
              </a:buClr>
              <a:buSzPts val="1100"/>
              <a:buNone/>
              <a:defRPr sz="1100">
                <a:solidFill>
                  <a:schemeClr val="accent2"/>
                </a:solidFill>
              </a:defRPr>
            </a:lvl2pPr>
            <a:lvl3pPr lvl="2" algn="ctr" rtl="0">
              <a:lnSpc>
                <a:spcPct val="100000"/>
              </a:lnSpc>
              <a:spcBef>
                <a:spcPts val="0"/>
              </a:spcBef>
              <a:spcAft>
                <a:spcPts val="0"/>
              </a:spcAft>
              <a:buClr>
                <a:schemeClr val="accent2"/>
              </a:buClr>
              <a:buSzPts val="1100"/>
              <a:buNone/>
              <a:defRPr sz="1100">
                <a:solidFill>
                  <a:schemeClr val="accent2"/>
                </a:solidFill>
              </a:defRPr>
            </a:lvl3pPr>
            <a:lvl4pPr lvl="3" algn="ctr" rtl="0">
              <a:lnSpc>
                <a:spcPct val="100000"/>
              </a:lnSpc>
              <a:spcBef>
                <a:spcPts val="0"/>
              </a:spcBef>
              <a:spcAft>
                <a:spcPts val="0"/>
              </a:spcAft>
              <a:buClr>
                <a:schemeClr val="accent2"/>
              </a:buClr>
              <a:buSzPts val="1100"/>
              <a:buNone/>
              <a:defRPr sz="1100">
                <a:solidFill>
                  <a:schemeClr val="accent2"/>
                </a:solidFill>
              </a:defRPr>
            </a:lvl4pPr>
            <a:lvl5pPr lvl="4" algn="ctr" rtl="0">
              <a:lnSpc>
                <a:spcPct val="100000"/>
              </a:lnSpc>
              <a:spcBef>
                <a:spcPts val="0"/>
              </a:spcBef>
              <a:spcAft>
                <a:spcPts val="0"/>
              </a:spcAft>
              <a:buClr>
                <a:schemeClr val="accent2"/>
              </a:buClr>
              <a:buSzPts val="1100"/>
              <a:buNone/>
              <a:defRPr sz="1100">
                <a:solidFill>
                  <a:schemeClr val="accent2"/>
                </a:solidFill>
              </a:defRPr>
            </a:lvl5pPr>
            <a:lvl6pPr lvl="5" algn="ctr" rtl="0">
              <a:lnSpc>
                <a:spcPct val="100000"/>
              </a:lnSpc>
              <a:spcBef>
                <a:spcPts val="0"/>
              </a:spcBef>
              <a:spcAft>
                <a:spcPts val="0"/>
              </a:spcAft>
              <a:buClr>
                <a:schemeClr val="accent2"/>
              </a:buClr>
              <a:buSzPts val="1100"/>
              <a:buNone/>
              <a:defRPr sz="1100">
                <a:solidFill>
                  <a:schemeClr val="accent2"/>
                </a:solidFill>
              </a:defRPr>
            </a:lvl6pPr>
            <a:lvl7pPr lvl="6" algn="ctr" rtl="0">
              <a:lnSpc>
                <a:spcPct val="100000"/>
              </a:lnSpc>
              <a:spcBef>
                <a:spcPts val="0"/>
              </a:spcBef>
              <a:spcAft>
                <a:spcPts val="0"/>
              </a:spcAft>
              <a:buClr>
                <a:schemeClr val="accent2"/>
              </a:buClr>
              <a:buSzPts val="1100"/>
              <a:buNone/>
              <a:defRPr sz="1100">
                <a:solidFill>
                  <a:schemeClr val="accent2"/>
                </a:solidFill>
              </a:defRPr>
            </a:lvl7pPr>
            <a:lvl8pPr lvl="7" algn="ctr" rtl="0">
              <a:lnSpc>
                <a:spcPct val="100000"/>
              </a:lnSpc>
              <a:spcBef>
                <a:spcPts val="0"/>
              </a:spcBef>
              <a:spcAft>
                <a:spcPts val="0"/>
              </a:spcAft>
              <a:buClr>
                <a:schemeClr val="accent2"/>
              </a:buClr>
              <a:buSzPts val="1100"/>
              <a:buNone/>
              <a:defRPr sz="1100">
                <a:solidFill>
                  <a:schemeClr val="accent2"/>
                </a:solidFill>
              </a:defRPr>
            </a:lvl8pPr>
            <a:lvl9pPr lvl="8" algn="ctr" rtl="0">
              <a:lnSpc>
                <a:spcPct val="100000"/>
              </a:lnSpc>
              <a:spcBef>
                <a:spcPts val="0"/>
              </a:spcBef>
              <a:spcAft>
                <a:spcPts val="0"/>
              </a:spcAft>
              <a:buClr>
                <a:schemeClr val="accent2"/>
              </a:buClr>
              <a:buSzPts val="1100"/>
              <a:buNone/>
              <a:defRPr sz="1100">
                <a:solidFill>
                  <a:schemeClr val="accent2"/>
                </a:solidFill>
              </a:defRPr>
            </a:lvl9pPr>
          </a:lstStyle>
          <a:p>
            <a:endParaRPr/>
          </a:p>
        </p:txBody>
      </p:sp>
      <p:sp>
        <p:nvSpPr>
          <p:cNvPr id="45" name="Google Shape;45;p7"/>
          <p:cNvSpPr txBox="1">
            <a:spLocks noGrp="1"/>
          </p:cNvSpPr>
          <p:nvPr>
            <p:ph type="ctrTitle" idx="3"/>
          </p:nvPr>
        </p:nvSpPr>
        <p:spPr>
          <a:xfrm>
            <a:off x="4008384" y="3503013"/>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6" name="Google Shape;46;p7"/>
          <p:cNvSpPr txBox="1">
            <a:spLocks noGrp="1"/>
          </p:cNvSpPr>
          <p:nvPr>
            <p:ph type="subTitle" idx="4"/>
          </p:nvPr>
        </p:nvSpPr>
        <p:spPr>
          <a:xfrm>
            <a:off x="3653012" y="3675550"/>
            <a:ext cx="18162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100"/>
              <a:buNone/>
              <a:defRPr sz="1100">
                <a:solidFill>
                  <a:schemeClr val="accent2"/>
                </a:solidFill>
              </a:defRPr>
            </a:lvl1pPr>
            <a:lvl2pPr lvl="1" algn="ctr" rtl="0">
              <a:lnSpc>
                <a:spcPct val="100000"/>
              </a:lnSpc>
              <a:spcBef>
                <a:spcPts val="0"/>
              </a:spcBef>
              <a:spcAft>
                <a:spcPts val="0"/>
              </a:spcAft>
              <a:buClr>
                <a:schemeClr val="accent2"/>
              </a:buClr>
              <a:buSzPts val="1100"/>
              <a:buNone/>
              <a:defRPr sz="1100">
                <a:solidFill>
                  <a:schemeClr val="accent2"/>
                </a:solidFill>
              </a:defRPr>
            </a:lvl2pPr>
            <a:lvl3pPr lvl="2" algn="ctr" rtl="0">
              <a:lnSpc>
                <a:spcPct val="100000"/>
              </a:lnSpc>
              <a:spcBef>
                <a:spcPts val="0"/>
              </a:spcBef>
              <a:spcAft>
                <a:spcPts val="0"/>
              </a:spcAft>
              <a:buClr>
                <a:schemeClr val="accent2"/>
              </a:buClr>
              <a:buSzPts val="1100"/>
              <a:buNone/>
              <a:defRPr sz="1100">
                <a:solidFill>
                  <a:schemeClr val="accent2"/>
                </a:solidFill>
              </a:defRPr>
            </a:lvl3pPr>
            <a:lvl4pPr lvl="3" algn="ctr" rtl="0">
              <a:lnSpc>
                <a:spcPct val="100000"/>
              </a:lnSpc>
              <a:spcBef>
                <a:spcPts val="0"/>
              </a:spcBef>
              <a:spcAft>
                <a:spcPts val="0"/>
              </a:spcAft>
              <a:buClr>
                <a:schemeClr val="accent2"/>
              </a:buClr>
              <a:buSzPts val="1100"/>
              <a:buNone/>
              <a:defRPr sz="1100">
                <a:solidFill>
                  <a:schemeClr val="accent2"/>
                </a:solidFill>
              </a:defRPr>
            </a:lvl4pPr>
            <a:lvl5pPr lvl="4" algn="ctr" rtl="0">
              <a:lnSpc>
                <a:spcPct val="100000"/>
              </a:lnSpc>
              <a:spcBef>
                <a:spcPts val="0"/>
              </a:spcBef>
              <a:spcAft>
                <a:spcPts val="0"/>
              </a:spcAft>
              <a:buClr>
                <a:schemeClr val="accent2"/>
              </a:buClr>
              <a:buSzPts val="1100"/>
              <a:buNone/>
              <a:defRPr sz="1100">
                <a:solidFill>
                  <a:schemeClr val="accent2"/>
                </a:solidFill>
              </a:defRPr>
            </a:lvl5pPr>
            <a:lvl6pPr lvl="5" algn="ctr" rtl="0">
              <a:lnSpc>
                <a:spcPct val="100000"/>
              </a:lnSpc>
              <a:spcBef>
                <a:spcPts val="0"/>
              </a:spcBef>
              <a:spcAft>
                <a:spcPts val="0"/>
              </a:spcAft>
              <a:buClr>
                <a:schemeClr val="accent2"/>
              </a:buClr>
              <a:buSzPts val="1100"/>
              <a:buNone/>
              <a:defRPr sz="1100">
                <a:solidFill>
                  <a:schemeClr val="accent2"/>
                </a:solidFill>
              </a:defRPr>
            </a:lvl6pPr>
            <a:lvl7pPr lvl="6" algn="ctr" rtl="0">
              <a:lnSpc>
                <a:spcPct val="100000"/>
              </a:lnSpc>
              <a:spcBef>
                <a:spcPts val="0"/>
              </a:spcBef>
              <a:spcAft>
                <a:spcPts val="0"/>
              </a:spcAft>
              <a:buClr>
                <a:schemeClr val="accent2"/>
              </a:buClr>
              <a:buSzPts val="1100"/>
              <a:buNone/>
              <a:defRPr sz="1100">
                <a:solidFill>
                  <a:schemeClr val="accent2"/>
                </a:solidFill>
              </a:defRPr>
            </a:lvl7pPr>
            <a:lvl8pPr lvl="7" algn="ctr" rtl="0">
              <a:lnSpc>
                <a:spcPct val="100000"/>
              </a:lnSpc>
              <a:spcBef>
                <a:spcPts val="0"/>
              </a:spcBef>
              <a:spcAft>
                <a:spcPts val="0"/>
              </a:spcAft>
              <a:buClr>
                <a:schemeClr val="accent2"/>
              </a:buClr>
              <a:buSzPts val="1100"/>
              <a:buNone/>
              <a:defRPr sz="1100">
                <a:solidFill>
                  <a:schemeClr val="accent2"/>
                </a:solidFill>
              </a:defRPr>
            </a:lvl8pPr>
            <a:lvl9pPr lvl="8" algn="ctr" rtl="0">
              <a:lnSpc>
                <a:spcPct val="100000"/>
              </a:lnSpc>
              <a:spcBef>
                <a:spcPts val="0"/>
              </a:spcBef>
              <a:spcAft>
                <a:spcPts val="0"/>
              </a:spcAft>
              <a:buClr>
                <a:schemeClr val="accent2"/>
              </a:buClr>
              <a:buSzPts val="1100"/>
              <a:buNone/>
              <a:defRPr sz="1100">
                <a:solidFill>
                  <a:schemeClr val="accent2"/>
                </a:solidFill>
              </a:defRPr>
            </a:lvl9pPr>
          </a:lstStyle>
          <a:p>
            <a:endParaRPr/>
          </a:p>
        </p:txBody>
      </p:sp>
      <p:sp>
        <p:nvSpPr>
          <p:cNvPr id="47" name="Google Shape;47;p7"/>
          <p:cNvSpPr txBox="1">
            <a:spLocks noGrp="1"/>
          </p:cNvSpPr>
          <p:nvPr>
            <p:ph type="ctrTitle" idx="5"/>
          </p:nvPr>
        </p:nvSpPr>
        <p:spPr>
          <a:xfrm>
            <a:off x="6585650" y="3503013"/>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8" name="Google Shape;48;p7"/>
          <p:cNvSpPr txBox="1">
            <a:spLocks noGrp="1"/>
          </p:cNvSpPr>
          <p:nvPr>
            <p:ph type="subTitle" idx="6"/>
          </p:nvPr>
        </p:nvSpPr>
        <p:spPr>
          <a:xfrm>
            <a:off x="6241100" y="3675550"/>
            <a:ext cx="18162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100"/>
              <a:buNone/>
              <a:defRPr sz="1100">
                <a:solidFill>
                  <a:schemeClr val="accent2"/>
                </a:solidFill>
              </a:defRPr>
            </a:lvl1pPr>
            <a:lvl2pPr lvl="1" algn="ctr" rtl="0">
              <a:lnSpc>
                <a:spcPct val="100000"/>
              </a:lnSpc>
              <a:spcBef>
                <a:spcPts val="0"/>
              </a:spcBef>
              <a:spcAft>
                <a:spcPts val="0"/>
              </a:spcAft>
              <a:buClr>
                <a:schemeClr val="accent2"/>
              </a:buClr>
              <a:buSzPts val="1100"/>
              <a:buNone/>
              <a:defRPr sz="1100">
                <a:solidFill>
                  <a:schemeClr val="accent2"/>
                </a:solidFill>
              </a:defRPr>
            </a:lvl2pPr>
            <a:lvl3pPr lvl="2" algn="ctr" rtl="0">
              <a:lnSpc>
                <a:spcPct val="100000"/>
              </a:lnSpc>
              <a:spcBef>
                <a:spcPts val="0"/>
              </a:spcBef>
              <a:spcAft>
                <a:spcPts val="0"/>
              </a:spcAft>
              <a:buClr>
                <a:schemeClr val="accent2"/>
              </a:buClr>
              <a:buSzPts val="1100"/>
              <a:buNone/>
              <a:defRPr sz="1100">
                <a:solidFill>
                  <a:schemeClr val="accent2"/>
                </a:solidFill>
              </a:defRPr>
            </a:lvl3pPr>
            <a:lvl4pPr lvl="3" algn="ctr" rtl="0">
              <a:lnSpc>
                <a:spcPct val="100000"/>
              </a:lnSpc>
              <a:spcBef>
                <a:spcPts val="0"/>
              </a:spcBef>
              <a:spcAft>
                <a:spcPts val="0"/>
              </a:spcAft>
              <a:buClr>
                <a:schemeClr val="accent2"/>
              </a:buClr>
              <a:buSzPts val="1100"/>
              <a:buNone/>
              <a:defRPr sz="1100">
                <a:solidFill>
                  <a:schemeClr val="accent2"/>
                </a:solidFill>
              </a:defRPr>
            </a:lvl4pPr>
            <a:lvl5pPr lvl="4" algn="ctr" rtl="0">
              <a:lnSpc>
                <a:spcPct val="100000"/>
              </a:lnSpc>
              <a:spcBef>
                <a:spcPts val="0"/>
              </a:spcBef>
              <a:spcAft>
                <a:spcPts val="0"/>
              </a:spcAft>
              <a:buClr>
                <a:schemeClr val="accent2"/>
              </a:buClr>
              <a:buSzPts val="1100"/>
              <a:buNone/>
              <a:defRPr sz="1100">
                <a:solidFill>
                  <a:schemeClr val="accent2"/>
                </a:solidFill>
              </a:defRPr>
            </a:lvl5pPr>
            <a:lvl6pPr lvl="5" algn="ctr" rtl="0">
              <a:lnSpc>
                <a:spcPct val="100000"/>
              </a:lnSpc>
              <a:spcBef>
                <a:spcPts val="0"/>
              </a:spcBef>
              <a:spcAft>
                <a:spcPts val="0"/>
              </a:spcAft>
              <a:buClr>
                <a:schemeClr val="accent2"/>
              </a:buClr>
              <a:buSzPts val="1100"/>
              <a:buNone/>
              <a:defRPr sz="1100">
                <a:solidFill>
                  <a:schemeClr val="accent2"/>
                </a:solidFill>
              </a:defRPr>
            </a:lvl6pPr>
            <a:lvl7pPr lvl="6" algn="ctr" rtl="0">
              <a:lnSpc>
                <a:spcPct val="100000"/>
              </a:lnSpc>
              <a:spcBef>
                <a:spcPts val="0"/>
              </a:spcBef>
              <a:spcAft>
                <a:spcPts val="0"/>
              </a:spcAft>
              <a:buClr>
                <a:schemeClr val="accent2"/>
              </a:buClr>
              <a:buSzPts val="1100"/>
              <a:buNone/>
              <a:defRPr sz="1100">
                <a:solidFill>
                  <a:schemeClr val="accent2"/>
                </a:solidFill>
              </a:defRPr>
            </a:lvl7pPr>
            <a:lvl8pPr lvl="7" algn="ctr" rtl="0">
              <a:lnSpc>
                <a:spcPct val="100000"/>
              </a:lnSpc>
              <a:spcBef>
                <a:spcPts val="0"/>
              </a:spcBef>
              <a:spcAft>
                <a:spcPts val="0"/>
              </a:spcAft>
              <a:buClr>
                <a:schemeClr val="accent2"/>
              </a:buClr>
              <a:buSzPts val="1100"/>
              <a:buNone/>
              <a:defRPr sz="1100">
                <a:solidFill>
                  <a:schemeClr val="accent2"/>
                </a:solidFill>
              </a:defRPr>
            </a:lvl8pPr>
            <a:lvl9pPr lvl="8" algn="ctr" rtl="0">
              <a:lnSpc>
                <a:spcPct val="100000"/>
              </a:lnSpc>
              <a:spcBef>
                <a:spcPts val="0"/>
              </a:spcBef>
              <a:spcAft>
                <a:spcPts val="0"/>
              </a:spcAft>
              <a:buClr>
                <a:schemeClr val="accent2"/>
              </a:buClr>
              <a:buSzPts val="1100"/>
              <a:buNone/>
              <a:defRPr sz="1100">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12_1_1">
    <p:spTree>
      <p:nvGrpSpPr>
        <p:cNvPr id="1" name="Shape 49"/>
        <p:cNvGrpSpPr/>
        <p:nvPr/>
      </p:nvGrpSpPr>
      <p:grpSpPr>
        <a:xfrm>
          <a:off x="0" y="0"/>
          <a:ext cx="0" cy="0"/>
          <a:chOff x="0" y="0"/>
          <a:chExt cx="0" cy="0"/>
        </a:xfrm>
      </p:grpSpPr>
      <p:sp>
        <p:nvSpPr>
          <p:cNvPr id="50" name="Google Shape;50;p8"/>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51" name="Google Shape;51;p8"/>
          <p:cNvSpPr txBox="1">
            <a:spLocks noGrp="1"/>
          </p:cNvSpPr>
          <p:nvPr>
            <p:ph type="ctrTitle" idx="2"/>
          </p:nvPr>
        </p:nvSpPr>
        <p:spPr>
          <a:xfrm>
            <a:off x="1738808" y="3884013"/>
            <a:ext cx="1614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52" name="Google Shape;52;p8"/>
          <p:cNvSpPr txBox="1">
            <a:spLocks noGrp="1"/>
          </p:cNvSpPr>
          <p:nvPr>
            <p:ph type="subTitle" idx="1"/>
          </p:nvPr>
        </p:nvSpPr>
        <p:spPr>
          <a:xfrm>
            <a:off x="1766850" y="4078006"/>
            <a:ext cx="15585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000"/>
              <a:buNone/>
              <a:defRPr sz="1000">
                <a:solidFill>
                  <a:schemeClr val="accent2"/>
                </a:solidFill>
              </a:defRPr>
            </a:lvl1pPr>
            <a:lvl2pPr lvl="1" algn="ctr" rtl="0">
              <a:lnSpc>
                <a:spcPct val="100000"/>
              </a:lnSpc>
              <a:spcBef>
                <a:spcPts val="0"/>
              </a:spcBef>
              <a:spcAft>
                <a:spcPts val="0"/>
              </a:spcAft>
              <a:buClr>
                <a:schemeClr val="accent2"/>
              </a:buClr>
              <a:buSzPts val="1000"/>
              <a:buNone/>
              <a:defRPr sz="1000">
                <a:solidFill>
                  <a:schemeClr val="accent2"/>
                </a:solidFill>
              </a:defRPr>
            </a:lvl2pPr>
            <a:lvl3pPr lvl="2" algn="ctr" rtl="0">
              <a:lnSpc>
                <a:spcPct val="100000"/>
              </a:lnSpc>
              <a:spcBef>
                <a:spcPts val="0"/>
              </a:spcBef>
              <a:spcAft>
                <a:spcPts val="0"/>
              </a:spcAft>
              <a:buClr>
                <a:schemeClr val="accent2"/>
              </a:buClr>
              <a:buSzPts val="1000"/>
              <a:buNone/>
              <a:defRPr sz="1000">
                <a:solidFill>
                  <a:schemeClr val="accent2"/>
                </a:solidFill>
              </a:defRPr>
            </a:lvl3pPr>
            <a:lvl4pPr lvl="3" algn="ctr" rtl="0">
              <a:lnSpc>
                <a:spcPct val="100000"/>
              </a:lnSpc>
              <a:spcBef>
                <a:spcPts val="0"/>
              </a:spcBef>
              <a:spcAft>
                <a:spcPts val="0"/>
              </a:spcAft>
              <a:buClr>
                <a:schemeClr val="accent2"/>
              </a:buClr>
              <a:buSzPts val="1000"/>
              <a:buNone/>
              <a:defRPr sz="1000">
                <a:solidFill>
                  <a:schemeClr val="accent2"/>
                </a:solidFill>
              </a:defRPr>
            </a:lvl4pPr>
            <a:lvl5pPr lvl="4" algn="ctr" rtl="0">
              <a:lnSpc>
                <a:spcPct val="100000"/>
              </a:lnSpc>
              <a:spcBef>
                <a:spcPts val="0"/>
              </a:spcBef>
              <a:spcAft>
                <a:spcPts val="0"/>
              </a:spcAft>
              <a:buClr>
                <a:schemeClr val="accent2"/>
              </a:buClr>
              <a:buSzPts val="1000"/>
              <a:buNone/>
              <a:defRPr sz="1000">
                <a:solidFill>
                  <a:schemeClr val="accent2"/>
                </a:solidFill>
              </a:defRPr>
            </a:lvl5pPr>
            <a:lvl6pPr lvl="5" algn="ctr" rtl="0">
              <a:lnSpc>
                <a:spcPct val="100000"/>
              </a:lnSpc>
              <a:spcBef>
                <a:spcPts val="0"/>
              </a:spcBef>
              <a:spcAft>
                <a:spcPts val="0"/>
              </a:spcAft>
              <a:buClr>
                <a:schemeClr val="accent2"/>
              </a:buClr>
              <a:buSzPts val="1000"/>
              <a:buNone/>
              <a:defRPr sz="1000">
                <a:solidFill>
                  <a:schemeClr val="accent2"/>
                </a:solidFill>
              </a:defRPr>
            </a:lvl6pPr>
            <a:lvl7pPr lvl="6" algn="ctr" rtl="0">
              <a:lnSpc>
                <a:spcPct val="100000"/>
              </a:lnSpc>
              <a:spcBef>
                <a:spcPts val="0"/>
              </a:spcBef>
              <a:spcAft>
                <a:spcPts val="0"/>
              </a:spcAft>
              <a:buClr>
                <a:schemeClr val="accent2"/>
              </a:buClr>
              <a:buSzPts val="1000"/>
              <a:buNone/>
              <a:defRPr sz="1000">
                <a:solidFill>
                  <a:schemeClr val="accent2"/>
                </a:solidFill>
              </a:defRPr>
            </a:lvl7pPr>
            <a:lvl8pPr lvl="7" algn="ctr" rtl="0">
              <a:lnSpc>
                <a:spcPct val="100000"/>
              </a:lnSpc>
              <a:spcBef>
                <a:spcPts val="0"/>
              </a:spcBef>
              <a:spcAft>
                <a:spcPts val="0"/>
              </a:spcAft>
              <a:buClr>
                <a:schemeClr val="accent2"/>
              </a:buClr>
              <a:buSzPts val="1000"/>
              <a:buNone/>
              <a:defRPr sz="1000">
                <a:solidFill>
                  <a:schemeClr val="accent2"/>
                </a:solidFill>
              </a:defRPr>
            </a:lvl8pPr>
            <a:lvl9pPr lvl="8" algn="ct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3" name="Google Shape;53;p8"/>
          <p:cNvSpPr txBox="1">
            <a:spLocks noGrp="1"/>
          </p:cNvSpPr>
          <p:nvPr>
            <p:ph type="ctrTitle" idx="3"/>
          </p:nvPr>
        </p:nvSpPr>
        <p:spPr>
          <a:xfrm>
            <a:off x="3768564" y="3884013"/>
            <a:ext cx="1614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54" name="Google Shape;54;p8"/>
          <p:cNvSpPr txBox="1">
            <a:spLocks noGrp="1"/>
          </p:cNvSpPr>
          <p:nvPr>
            <p:ph type="subTitle" idx="4"/>
          </p:nvPr>
        </p:nvSpPr>
        <p:spPr>
          <a:xfrm>
            <a:off x="3781850" y="4067206"/>
            <a:ext cx="1558500" cy="85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000"/>
              <a:buNone/>
              <a:defRPr sz="1000">
                <a:solidFill>
                  <a:schemeClr val="accent2"/>
                </a:solidFill>
              </a:defRPr>
            </a:lvl1pPr>
            <a:lvl2pPr lvl="1" algn="ctr" rtl="0">
              <a:lnSpc>
                <a:spcPct val="100000"/>
              </a:lnSpc>
              <a:spcBef>
                <a:spcPts val="0"/>
              </a:spcBef>
              <a:spcAft>
                <a:spcPts val="0"/>
              </a:spcAft>
              <a:buClr>
                <a:schemeClr val="accent2"/>
              </a:buClr>
              <a:buSzPts val="1000"/>
              <a:buNone/>
              <a:defRPr sz="1000">
                <a:solidFill>
                  <a:schemeClr val="accent2"/>
                </a:solidFill>
              </a:defRPr>
            </a:lvl2pPr>
            <a:lvl3pPr lvl="2" algn="ctr" rtl="0">
              <a:lnSpc>
                <a:spcPct val="100000"/>
              </a:lnSpc>
              <a:spcBef>
                <a:spcPts val="0"/>
              </a:spcBef>
              <a:spcAft>
                <a:spcPts val="0"/>
              </a:spcAft>
              <a:buClr>
                <a:schemeClr val="accent2"/>
              </a:buClr>
              <a:buSzPts val="1000"/>
              <a:buNone/>
              <a:defRPr sz="1000">
                <a:solidFill>
                  <a:schemeClr val="accent2"/>
                </a:solidFill>
              </a:defRPr>
            </a:lvl3pPr>
            <a:lvl4pPr lvl="3" algn="ctr" rtl="0">
              <a:lnSpc>
                <a:spcPct val="100000"/>
              </a:lnSpc>
              <a:spcBef>
                <a:spcPts val="0"/>
              </a:spcBef>
              <a:spcAft>
                <a:spcPts val="0"/>
              </a:spcAft>
              <a:buClr>
                <a:schemeClr val="accent2"/>
              </a:buClr>
              <a:buSzPts val="1000"/>
              <a:buNone/>
              <a:defRPr sz="1000">
                <a:solidFill>
                  <a:schemeClr val="accent2"/>
                </a:solidFill>
              </a:defRPr>
            </a:lvl4pPr>
            <a:lvl5pPr lvl="4" algn="ctr" rtl="0">
              <a:lnSpc>
                <a:spcPct val="100000"/>
              </a:lnSpc>
              <a:spcBef>
                <a:spcPts val="0"/>
              </a:spcBef>
              <a:spcAft>
                <a:spcPts val="0"/>
              </a:spcAft>
              <a:buClr>
                <a:schemeClr val="accent2"/>
              </a:buClr>
              <a:buSzPts val="1000"/>
              <a:buNone/>
              <a:defRPr sz="1000">
                <a:solidFill>
                  <a:schemeClr val="accent2"/>
                </a:solidFill>
              </a:defRPr>
            </a:lvl5pPr>
            <a:lvl6pPr lvl="5" algn="ctr" rtl="0">
              <a:lnSpc>
                <a:spcPct val="100000"/>
              </a:lnSpc>
              <a:spcBef>
                <a:spcPts val="0"/>
              </a:spcBef>
              <a:spcAft>
                <a:spcPts val="0"/>
              </a:spcAft>
              <a:buClr>
                <a:schemeClr val="accent2"/>
              </a:buClr>
              <a:buSzPts val="1000"/>
              <a:buNone/>
              <a:defRPr sz="1000">
                <a:solidFill>
                  <a:schemeClr val="accent2"/>
                </a:solidFill>
              </a:defRPr>
            </a:lvl6pPr>
            <a:lvl7pPr lvl="6" algn="ctr" rtl="0">
              <a:lnSpc>
                <a:spcPct val="100000"/>
              </a:lnSpc>
              <a:spcBef>
                <a:spcPts val="0"/>
              </a:spcBef>
              <a:spcAft>
                <a:spcPts val="0"/>
              </a:spcAft>
              <a:buClr>
                <a:schemeClr val="accent2"/>
              </a:buClr>
              <a:buSzPts val="1000"/>
              <a:buNone/>
              <a:defRPr sz="1000">
                <a:solidFill>
                  <a:schemeClr val="accent2"/>
                </a:solidFill>
              </a:defRPr>
            </a:lvl7pPr>
            <a:lvl8pPr lvl="7" algn="ctr" rtl="0">
              <a:lnSpc>
                <a:spcPct val="100000"/>
              </a:lnSpc>
              <a:spcBef>
                <a:spcPts val="0"/>
              </a:spcBef>
              <a:spcAft>
                <a:spcPts val="0"/>
              </a:spcAft>
              <a:buClr>
                <a:schemeClr val="accent2"/>
              </a:buClr>
              <a:buSzPts val="1000"/>
              <a:buNone/>
              <a:defRPr sz="1000">
                <a:solidFill>
                  <a:schemeClr val="accent2"/>
                </a:solidFill>
              </a:defRPr>
            </a:lvl8pPr>
            <a:lvl9pPr lvl="8" algn="ct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5" name="Google Shape;55;p8"/>
          <p:cNvSpPr txBox="1">
            <a:spLocks noGrp="1"/>
          </p:cNvSpPr>
          <p:nvPr>
            <p:ph type="ctrTitle" idx="5"/>
          </p:nvPr>
        </p:nvSpPr>
        <p:spPr>
          <a:xfrm>
            <a:off x="5772279" y="3884013"/>
            <a:ext cx="1614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56" name="Google Shape;56;p8"/>
          <p:cNvSpPr txBox="1">
            <a:spLocks noGrp="1"/>
          </p:cNvSpPr>
          <p:nvPr>
            <p:ph type="subTitle" idx="6"/>
          </p:nvPr>
        </p:nvSpPr>
        <p:spPr>
          <a:xfrm>
            <a:off x="5800324" y="4078006"/>
            <a:ext cx="15585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000"/>
              <a:buNone/>
              <a:defRPr sz="1000">
                <a:solidFill>
                  <a:schemeClr val="accent2"/>
                </a:solidFill>
              </a:defRPr>
            </a:lvl1pPr>
            <a:lvl2pPr lvl="1" algn="ctr" rtl="0">
              <a:lnSpc>
                <a:spcPct val="100000"/>
              </a:lnSpc>
              <a:spcBef>
                <a:spcPts val="0"/>
              </a:spcBef>
              <a:spcAft>
                <a:spcPts val="0"/>
              </a:spcAft>
              <a:buClr>
                <a:schemeClr val="accent2"/>
              </a:buClr>
              <a:buSzPts val="1000"/>
              <a:buNone/>
              <a:defRPr sz="1000">
                <a:solidFill>
                  <a:schemeClr val="accent2"/>
                </a:solidFill>
              </a:defRPr>
            </a:lvl2pPr>
            <a:lvl3pPr lvl="2" algn="ctr" rtl="0">
              <a:lnSpc>
                <a:spcPct val="100000"/>
              </a:lnSpc>
              <a:spcBef>
                <a:spcPts val="0"/>
              </a:spcBef>
              <a:spcAft>
                <a:spcPts val="0"/>
              </a:spcAft>
              <a:buClr>
                <a:schemeClr val="accent2"/>
              </a:buClr>
              <a:buSzPts val="1000"/>
              <a:buNone/>
              <a:defRPr sz="1000">
                <a:solidFill>
                  <a:schemeClr val="accent2"/>
                </a:solidFill>
              </a:defRPr>
            </a:lvl3pPr>
            <a:lvl4pPr lvl="3" algn="ctr" rtl="0">
              <a:lnSpc>
                <a:spcPct val="100000"/>
              </a:lnSpc>
              <a:spcBef>
                <a:spcPts val="0"/>
              </a:spcBef>
              <a:spcAft>
                <a:spcPts val="0"/>
              </a:spcAft>
              <a:buClr>
                <a:schemeClr val="accent2"/>
              </a:buClr>
              <a:buSzPts val="1000"/>
              <a:buNone/>
              <a:defRPr sz="1000">
                <a:solidFill>
                  <a:schemeClr val="accent2"/>
                </a:solidFill>
              </a:defRPr>
            </a:lvl4pPr>
            <a:lvl5pPr lvl="4" algn="ctr" rtl="0">
              <a:lnSpc>
                <a:spcPct val="100000"/>
              </a:lnSpc>
              <a:spcBef>
                <a:spcPts val="0"/>
              </a:spcBef>
              <a:spcAft>
                <a:spcPts val="0"/>
              </a:spcAft>
              <a:buClr>
                <a:schemeClr val="accent2"/>
              </a:buClr>
              <a:buSzPts val="1000"/>
              <a:buNone/>
              <a:defRPr sz="1000">
                <a:solidFill>
                  <a:schemeClr val="accent2"/>
                </a:solidFill>
              </a:defRPr>
            </a:lvl5pPr>
            <a:lvl6pPr lvl="5" algn="ctr" rtl="0">
              <a:lnSpc>
                <a:spcPct val="100000"/>
              </a:lnSpc>
              <a:spcBef>
                <a:spcPts val="0"/>
              </a:spcBef>
              <a:spcAft>
                <a:spcPts val="0"/>
              </a:spcAft>
              <a:buClr>
                <a:schemeClr val="accent2"/>
              </a:buClr>
              <a:buSzPts val="1000"/>
              <a:buNone/>
              <a:defRPr sz="1000">
                <a:solidFill>
                  <a:schemeClr val="accent2"/>
                </a:solidFill>
              </a:defRPr>
            </a:lvl6pPr>
            <a:lvl7pPr lvl="6" algn="ctr" rtl="0">
              <a:lnSpc>
                <a:spcPct val="100000"/>
              </a:lnSpc>
              <a:spcBef>
                <a:spcPts val="0"/>
              </a:spcBef>
              <a:spcAft>
                <a:spcPts val="0"/>
              </a:spcAft>
              <a:buClr>
                <a:schemeClr val="accent2"/>
              </a:buClr>
              <a:buSzPts val="1000"/>
              <a:buNone/>
              <a:defRPr sz="1000">
                <a:solidFill>
                  <a:schemeClr val="accent2"/>
                </a:solidFill>
              </a:defRPr>
            </a:lvl7pPr>
            <a:lvl8pPr lvl="7" algn="ctr" rtl="0">
              <a:lnSpc>
                <a:spcPct val="100000"/>
              </a:lnSpc>
              <a:spcBef>
                <a:spcPts val="0"/>
              </a:spcBef>
              <a:spcAft>
                <a:spcPts val="0"/>
              </a:spcAft>
              <a:buClr>
                <a:schemeClr val="accent2"/>
              </a:buClr>
              <a:buSzPts val="1000"/>
              <a:buNone/>
              <a:defRPr sz="1000">
                <a:solidFill>
                  <a:schemeClr val="accent2"/>
                </a:solidFill>
              </a:defRPr>
            </a:lvl8pPr>
            <a:lvl9pPr lvl="8" algn="ct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7" name="Google Shape;57;p8"/>
          <p:cNvSpPr txBox="1">
            <a:spLocks noGrp="1"/>
          </p:cNvSpPr>
          <p:nvPr>
            <p:ph type="ctrTitle" idx="7"/>
          </p:nvPr>
        </p:nvSpPr>
        <p:spPr>
          <a:xfrm>
            <a:off x="1738808" y="1990131"/>
            <a:ext cx="1614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58" name="Google Shape;58;p8"/>
          <p:cNvSpPr txBox="1">
            <a:spLocks noGrp="1"/>
          </p:cNvSpPr>
          <p:nvPr>
            <p:ph type="subTitle" idx="8"/>
          </p:nvPr>
        </p:nvSpPr>
        <p:spPr>
          <a:xfrm>
            <a:off x="1766850" y="2184130"/>
            <a:ext cx="15585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000"/>
              <a:buNone/>
              <a:defRPr sz="1000">
                <a:solidFill>
                  <a:schemeClr val="accent2"/>
                </a:solidFill>
              </a:defRPr>
            </a:lvl1pPr>
            <a:lvl2pPr lvl="1" algn="ctr" rtl="0">
              <a:lnSpc>
                <a:spcPct val="100000"/>
              </a:lnSpc>
              <a:spcBef>
                <a:spcPts val="0"/>
              </a:spcBef>
              <a:spcAft>
                <a:spcPts val="0"/>
              </a:spcAft>
              <a:buClr>
                <a:schemeClr val="accent2"/>
              </a:buClr>
              <a:buSzPts val="1000"/>
              <a:buNone/>
              <a:defRPr sz="1000">
                <a:solidFill>
                  <a:schemeClr val="accent2"/>
                </a:solidFill>
              </a:defRPr>
            </a:lvl2pPr>
            <a:lvl3pPr lvl="2" algn="ctr" rtl="0">
              <a:lnSpc>
                <a:spcPct val="100000"/>
              </a:lnSpc>
              <a:spcBef>
                <a:spcPts val="0"/>
              </a:spcBef>
              <a:spcAft>
                <a:spcPts val="0"/>
              </a:spcAft>
              <a:buClr>
                <a:schemeClr val="accent2"/>
              </a:buClr>
              <a:buSzPts val="1000"/>
              <a:buNone/>
              <a:defRPr sz="1000">
                <a:solidFill>
                  <a:schemeClr val="accent2"/>
                </a:solidFill>
              </a:defRPr>
            </a:lvl3pPr>
            <a:lvl4pPr lvl="3" algn="ctr" rtl="0">
              <a:lnSpc>
                <a:spcPct val="100000"/>
              </a:lnSpc>
              <a:spcBef>
                <a:spcPts val="0"/>
              </a:spcBef>
              <a:spcAft>
                <a:spcPts val="0"/>
              </a:spcAft>
              <a:buClr>
                <a:schemeClr val="accent2"/>
              </a:buClr>
              <a:buSzPts val="1000"/>
              <a:buNone/>
              <a:defRPr sz="1000">
                <a:solidFill>
                  <a:schemeClr val="accent2"/>
                </a:solidFill>
              </a:defRPr>
            </a:lvl4pPr>
            <a:lvl5pPr lvl="4" algn="ctr" rtl="0">
              <a:lnSpc>
                <a:spcPct val="100000"/>
              </a:lnSpc>
              <a:spcBef>
                <a:spcPts val="0"/>
              </a:spcBef>
              <a:spcAft>
                <a:spcPts val="0"/>
              </a:spcAft>
              <a:buClr>
                <a:schemeClr val="accent2"/>
              </a:buClr>
              <a:buSzPts val="1000"/>
              <a:buNone/>
              <a:defRPr sz="1000">
                <a:solidFill>
                  <a:schemeClr val="accent2"/>
                </a:solidFill>
              </a:defRPr>
            </a:lvl5pPr>
            <a:lvl6pPr lvl="5" algn="ctr" rtl="0">
              <a:lnSpc>
                <a:spcPct val="100000"/>
              </a:lnSpc>
              <a:spcBef>
                <a:spcPts val="0"/>
              </a:spcBef>
              <a:spcAft>
                <a:spcPts val="0"/>
              </a:spcAft>
              <a:buClr>
                <a:schemeClr val="accent2"/>
              </a:buClr>
              <a:buSzPts val="1000"/>
              <a:buNone/>
              <a:defRPr sz="1000">
                <a:solidFill>
                  <a:schemeClr val="accent2"/>
                </a:solidFill>
              </a:defRPr>
            </a:lvl6pPr>
            <a:lvl7pPr lvl="6" algn="ctr" rtl="0">
              <a:lnSpc>
                <a:spcPct val="100000"/>
              </a:lnSpc>
              <a:spcBef>
                <a:spcPts val="0"/>
              </a:spcBef>
              <a:spcAft>
                <a:spcPts val="0"/>
              </a:spcAft>
              <a:buClr>
                <a:schemeClr val="accent2"/>
              </a:buClr>
              <a:buSzPts val="1000"/>
              <a:buNone/>
              <a:defRPr sz="1000">
                <a:solidFill>
                  <a:schemeClr val="accent2"/>
                </a:solidFill>
              </a:defRPr>
            </a:lvl7pPr>
            <a:lvl8pPr lvl="7" algn="ctr" rtl="0">
              <a:lnSpc>
                <a:spcPct val="100000"/>
              </a:lnSpc>
              <a:spcBef>
                <a:spcPts val="0"/>
              </a:spcBef>
              <a:spcAft>
                <a:spcPts val="0"/>
              </a:spcAft>
              <a:buClr>
                <a:schemeClr val="accent2"/>
              </a:buClr>
              <a:buSzPts val="1000"/>
              <a:buNone/>
              <a:defRPr sz="1000">
                <a:solidFill>
                  <a:schemeClr val="accent2"/>
                </a:solidFill>
              </a:defRPr>
            </a:lvl8pPr>
            <a:lvl9pPr lvl="8" algn="ct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59" name="Google Shape;59;p8"/>
          <p:cNvSpPr txBox="1">
            <a:spLocks noGrp="1"/>
          </p:cNvSpPr>
          <p:nvPr>
            <p:ph type="ctrTitle" idx="9"/>
          </p:nvPr>
        </p:nvSpPr>
        <p:spPr>
          <a:xfrm>
            <a:off x="3768568" y="1990131"/>
            <a:ext cx="1614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60" name="Google Shape;60;p8"/>
          <p:cNvSpPr txBox="1">
            <a:spLocks noGrp="1"/>
          </p:cNvSpPr>
          <p:nvPr>
            <p:ph type="subTitle" idx="13"/>
          </p:nvPr>
        </p:nvSpPr>
        <p:spPr>
          <a:xfrm>
            <a:off x="3781850" y="2173330"/>
            <a:ext cx="1558500" cy="85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000"/>
              <a:buNone/>
              <a:defRPr sz="1000">
                <a:solidFill>
                  <a:schemeClr val="accent2"/>
                </a:solidFill>
              </a:defRPr>
            </a:lvl1pPr>
            <a:lvl2pPr lvl="1" algn="ctr" rtl="0">
              <a:lnSpc>
                <a:spcPct val="100000"/>
              </a:lnSpc>
              <a:spcBef>
                <a:spcPts val="0"/>
              </a:spcBef>
              <a:spcAft>
                <a:spcPts val="0"/>
              </a:spcAft>
              <a:buClr>
                <a:schemeClr val="accent2"/>
              </a:buClr>
              <a:buSzPts val="1000"/>
              <a:buNone/>
              <a:defRPr sz="1000">
                <a:solidFill>
                  <a:schemeClr val="accent2"/>
                </a:solidFill>
              </a:defRPr>
            </a:lvl2pPr>
            <a:lvl3pPr lvl="2" algn="ctr" rtl="0">
              <a:lnSpc>
                <a:spcPct val="100000"/>
              </a:lnSpc>
              <a:spcBef>
                <a:spcPts val="0"/>
              </a:spcBef>
              <a:spcAft>
                <a:spcPts val="0"/>
              </a:spcAft>
              <a:buClr>
                <a:schemeClr val="accent2"/>
              </a:buClr>
              <a:buSzPts val="1000"/>
              <a:buNone/>
              <a:defRPr sz="1000">
                <a:solidFill>
                  <a:schemeClr val="accent2"/>
                </a:solidFill>
              </a:defRPr>
            </a:lvl3pPr>
            <a:lvl4pPr lvl="3" algn="ctr" rtl="0">
              <a:lnSpc>
                <a:spcPct val="100000"/>
              </a:lnSpc>
              <a:spcBef>
                <a:spcPts val="0"/>
              </a:spcBef>
              <a:spcAft>
                <a:spcPts val="0"/>
              </a:spcAft>
              <a:buClr>
                <a:schemeClr val="accent2"/>
              </a:buClr>
              <a:buSzPts val="1000"/>
              <a:buNone/>
              <a:defRPr sz="1000">
                <a:solidFill>
                  <a:schemeClr val="accent2"/>
                </a:solidFill>
              </a:defRPr>
            </a:lvl4pPr>
            <a:lvl5pPr lvl="4" algn="ctr" rtl="0">
              <a:lnSpc>
                <a:spcPct val="100000"/>
              </a:lnSpc>
              <a:spcBef>
                <a:spcPts val="0"/>
              </a:spcBef>
              <a:spcAft>
                <a:spcPts val="0"/>
              </a:spcAft>
              <a:buClr>
                <a:schemeClr val="accent2"/>
              </a:buClr>
              <a:buSzPts val="1000"/>
              <a:buNone/>
              <a:defRPr sz="1000">
                <a:solidFill>
                  <a:schemeClr val="accent2"/>
                </a:solidFill>
              </a:defRPr>
            </a:lvl5pPr>
            <a:lvl6pPr lvl="5" algn="ctr" rtl="0">
              <a:lnSpc>
                <a:spcPct val="100000"/>
              </a:lnSpc>
              <a:spcBef>
                <a:spcPts val="0"/>
              </a:spcBef>
              <a:spcAft>
                <a:spcPts val="0"/>
              </a:spcAft>
              <a:buClr>
                <a:schemeClr val="accent2"/>
              </a:buClr>
              <a:buSzPts val="1000"/>
              <a:buNone/>
              <a:defRPr sz="1000">
                <a:solidFill>
                  <a:schemeClr val="accent2"/>
                </a:solidFill>
              </a:defRPr>
            </a:lvl6pPr>
            <a:lvl7pPr lvl="6" algn="ctr" rtl="0">
              <a:lnSpc>
                <a:spcPct val="100000"/>
              </a:lnSpc>
              <a:spcBef>
                <a:spcPts val="0"/>
              </a:spcBef>
              <a:spcAft>
                <a:spcPts val="0"/>
              </a:spcAft>
              <a:buClr>
                <a:schemeClr val="accent2"/>
              </a:buClr>
              <a:buSzPts val="1000"/>
              <a:buNone/>
              <a:defRPr sz="1000">
                <a:solidFill>
                  <a:schemeClr val="accent2"/>
                </a:solidFill>
              </a:defRPr>
            </a:lvl7pPr>
            <a:lvl8pPr lvl="7" algn="ctr" rtl="0">
              <a:lnSpc>
                <a:spcPct val="100000"/>
              </a:lnSpc>
              <a:spcBef>
                <a:spcPts val="0"/>
              </a:spcBef>
              <a:spcAft>
                <a:spcPts val="0"/>
              </a:spcAft>
              <a:buClr>
                <a:schemeClr val="accent2"/>
              </a:buClr>
              <a:buSzPts val="1000"/>
              <a:buNone/>
              <a:defRPr sz="1000">
                <a:solidFill>
                  <a:schemeClr val="accent2"/>
                </a:solidFill>
              </a:defRPr>
            </a:lvl8pPr>
            <a:lvl9pPr lvl="8" algn="ctr" rtl="0">
              <a:lnSpc>
                <a:spcPct val="100000"/>
              </a:lnSpc>
              <a:spcBef>
                <a:spcPts val="0"/>
              </a:spcBef>
              <a:spcAft>
                <a:spcPts val="0"/>
              </a:spcAft>
              <a:buClr>
                <a:schemeClr val="accent2"/>
              </a:buClr>
              <a:buSzPts val="1000"/>
              <a:buNone/>
              <a:defRPr sz="1000">
                <a:solidFill>
                  <a:schemeClr val="accent2"/>
                </a:solidFill>
              </a:defRPr>
            </a:lvl9pPr>
          </a:lstStyle>
          <a:p>
            <a:endParaRPr/>
          </a:p>
        </p:txBody>
      </p:sp>
      <p:sp>
        <p:nvSpPr>
          <p:cNvPr id="61" name="Google Shape;61;p8"/>
          <p:cNvSpPr txBox="1">
            <a:spLocks noGrp="1"/>
          </p:cNvSpPr>
          <p:nvPr>
            <p:ph type="ctrTitle" idx="14"/>
          </p:nvPr>
        </p:nvSpPr>
        <p:spPr>
          <a:xfrm>
            <a:off x="5772279" y="1990131"/>
            <a:ext cx="1614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62" name="Google Shape;62;p8"/>
          <p:cNvSpPr txBox="1">
            <a:spLocks noGrp="1"/>
          </p:cNvSpPr>
          <p:nvPr>
            <p:ph type="subTitle" idx="15"/>
          </p:nvPr>
        </p:nvSpPr>
        <p:spPr>
          <a:xfrm>
            <a:off x="5800324" y="2184130"/>
            <a:ext cx="15585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000"/>
              <a:buNone/>
              <a:defRPr sz="1000">
                <a:solidFill>
                  <a:schemeClr val="accent2"/>
                </a:solidFill>
              </a:defRPr>
            </a:lvl1pPr>
            <a:lvl2pPr lvl="1" algn="ctr" rtl="0">
              <a:lnSpc>
                <a:spcPct val="100000"/>
              </a:lnSpc>
              <a:spcBef>
                <a:spcPts val="0"/>
              </a:spcBef>
              <a:spcAft>
                <a:spcPts val="0"/>
              </a:spcAft>
              <a:buClr>
                <a:schemeClr val="accent2"/>
              </a:buClr>
              <a:buSzPts val="1000"/>
              <a:buNone/>
              <a:defRPr sz="1000">
                <a:solidFill>
                  <a:schemeClr val="accent2"/>
                </a:solidFill>
              </a:defRPr>
            </a:lvl2pPr>
            <a:lvl3pPr lvl="2" algn="ctr" rtl="0">
              <a:lnSpc>
                <a:spcPct val="100000"/>
              </a:lnSpc>
              <a:spcBef>
                <a:spcPts val="0"/>
              </a:spcBef>
              <a:spcAft>
                <a:spcPts val="0"/>
              </a:spcAft>
              <a:buClr>
                <a:schemeClr val="accent2"/>
              </a:buClr>
              <a:buSzPts val="1000"/>
              <a:buNone/>
              <a:defRPr sz="1000">
                <a:solidFill>
                  <a:schemeClr val="accent2"/>
                </a:solidFill>
              </a:defRPr>
            </a:lvl3pPr>
            <a:lvl4pPr lvl="3" algn="ctr" rtl="0">
              <a:lnSpc>
                <a:spcPct val="100000"/>
              </a:lnSpc>
              <a:spcBef>
                <a:spcPts val="0"/>
              </a:spcBef>
              <a:spcAft>
                <a:spcPts val="0"/>
              </a:spcAft>
              <a:buClr>
                <a:schemeClr val="accent2"/>
              </a:buClr>
              <a:buSzPts val="1000"/>
              <a:buNone/>
              <a:defRPr sz="1000">
                <a:solidFill>
                  <a:schemeClr val="accent2"/>
                </a:solidFill>
              </a:defRPr>
            </a:lvl4pPr>
            <a:lvl5pPr lvl="4" algn="ctr" rtl="0">
              <a:lnSpc>
                <a:spcPct val="100000"/>
              </a:lnSpc>
              <a:spcBef>
                <a:spcPts val="0"/>
              </a:spcBef>
              <a:spcAft>
                <a:spcPts val="0"/>
              </a:spcAft>
              <a:buClr>
                <a:schemeClr val="accent2"/>
              </a:buClr>
              <a:buSzPts val="1000"/>
              <a:buNone/>
              <a:defRPr sz="1000">
                <a:solidFill>
                  <a:schemeClr val="accent2"/>
                </a:solidFill>
              </a:defRPr>
            </a:lvl5pPr>
            <a:lvl6pPr lvl="5" algn="ctr" rtl="0">
              <a:lnSpc>
                <a:spcPct val="100000"/>
              </a:lnSpc>
              <a:spcBef>
                <a:spcPts val="0"/>
              </a:spcBef>
              <a:spcAft>
                <a:spcPts val="0"/>
              </a:spcAft>
              <a:buClr>
                <a:schemeClr val="accent2"/>
              </a:buClr>
              <a:buSzPts val="1000"/>
              <a:buNone/>
              <a:defRPr sz="1000">
                <a:solidFill>
                  <a:schemeClr val="accent2"/>
                </a:solidFill>
              </a:defRPr>
            </a:lvl6pPr>
            <a:lvl7pPr lvl="6" algn="ctr" rtl="0">
              <a:lnSpc>
                <a:spcPct val="100000"/>
              </a:lnSpc>
              <a:spcBef>
                <a:spcPts val="0"/>
              </a:spcBef>
              <a:spcAft>
                <a:spcPts val="0"/>
              </a:spcAft>
              <a:buClr>
                <a:schemeClr val="accent2"/>
              </a:buClr>
              <a:buSzPts val="1000"/>
              <a:buNone/>
              <a:defRPr sz="1000">
                <a:solidFill>
                  <a:schemeClr val="accent2"/>
                </a:solidFill>
              </a:defRPr>
            </a:lvl7pPr>
            <a:lvl8pPr lvl="7" algn="ctr" rtl="0">
              <a:lnSpc>
                <a:spcPct val="100000"/>
              </a:lnSpc>
              <a:spcBef>
                <a:spcPts val="0"/>
              </a:spcBef>
              <a:spcAft>
                <a:spcPts val="0"/>
              </a:spcAft>
              <a:buClr>
                <a:schemeClr val="accent2"/>
              </a:buClr>
              <a:buSzPts val="1000"/>
              <a:buNone/>
              <a:defRPr sz="1000">
                <a:solidFill>
                  <a:schemeClr val="accent2"/>
                </a:solidFill>
              </a:defRPr>
            </a:lvl8pPr>
            <a:lvl9pPr lvl="8" algn="ctr" rtl="0">
              <a:lnSpc>
                <a:spcPct val="100000"/>
              </a:lnSpc>
              <a:spcBef>
                <a:spcPts val="0"/>
              </a:spcBef>
              <a:spcAft>
                <a:spcPts val="0"/>
              </a:spcAft>
              <a:buClr>
                <a:schemeClr val="accent2"/>
              </a:buClr>
              <a:buSzPts val="1000"/>
              <a:buNone/>
              <a:defRPr sz="1000">
                <a:solidFill>
                  <a:schemeClr val="accent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63"/>
        <p:cNvGrpSpPr/>
        <p:nvPr/>
      </p:nvGrpSpPr>
      <p:grpSpPr>
        <a:xfrm>
          <a:off x="0" y="0"/>
          <a:ext cx="0" cy="0"/>
          <a:chOff x="0" y="0"/>
          <a:chExt cx="0" cy="0"/>
        </a:xfrm>
      </p:grpSpPr>
      <p:sp>
        <p:nvSpPr>
          <p:cNvPr id="64" name="Google Shape;64;p9"/>
          <p:cNvSpPr/>
          <p:nvPr/>
        </p:nvSpPr>
        <p:spPr>
          <a:xfrm>
            <a:off x="2585325" y="3088925"/>
            <a:ext cx="2239200" cy="219900"/>
          </a:xfrm>
          <a:prstGeom prst="rect">
            <a:avLst/>
          </a:prstGeom>
          <a:solidFill>
            <a:srgbClr val="8687D1">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a:spLocks noGrp="1"/>
          </p:cNvSpPr>
          <p:nvPr>
            <p:ph type="subTitle" idx="1"/>
          </p:nvPr>
        </p:nvSpPr>
        <p:spPr>
          <a:xfrm>
            <a:off x="1139375" y="1780575"/>
            <a:ext cx="2564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accent2"/>
                </a:solidFill>
              </a:defRPr>
            </a:lvl1pPr>
            <a:lvl2pPr lvl="1" algn="r" rtl="0">
              <a:spcBef>
                <a:spcPts val="1600"/>
              </a:spcBef>
              <a:spcAft>
                <a:spcPts val="0"/>
              </a:spcAft>
              <a:buNone/>
              <a:defRPr>
                <a:solidFill>
                  <a:schemeClr val="accent2"/>
                </a:solidFill>
              </a:defRPr>
            </a:lvl2pPr>
            <a:lvl3pPr lvl="2" algn="r" rtl="0">
              <a:spcBef>
                <a:spcPts val="1600"/>
              </a:spcBef>
              <a:spcAft>
                <a:spcPts val="0"/>
              </a:spcAft>
              <a:buNone/>
              <a:defRPr>
                <a:solidFill>
                  <a:schemeClr val="accent2"/>
                </a:solidFill>
              </a:defRPr>
            </a:lvl3pPr>
            <a:lvl4pPr lvl="3" algn="r" rtl="0">
              <a:spcBef>
                <a:spcPts val="1600"/>
              </a:spcBef>
              <a:spcAft>
                <a:spcPts val="0"/>
              </a:spcAft>
              <a:buNone/>
              <a:defRPr>
                <a:solidFill>
                  <a:schemeClr val="accent2"/>
                </a:solidFill>
              </a:defRPr>
            </a:lvl4pPr>
            <a:lvl5pPr lvl="4" algn="r" rtl="0">
              <a:spcBef>
                <a:spcPts val="1600"/>
              </a:spcBef>
              <a:spcAft>
                <a:spcPts val="0"/>
              </a:spcAft>
              <a:buNone/>
              <a:defRPr>
                <a:solidFill>
                  <a:schemeClr val="accent2"/>
                </a:solidFill>
              </a:defRPr>
            </a:lvl5pPr>
            <a:lvl6pPr lvl="5" algn="r" rtl="0">
              <a:spcBef>
                <a:spcPts val="1600"/>
              </a:spcBef>
              <a:spcAft>
                <a:spcPts val="0"/>
              </a:spcAft>
              <a:buNone/>
              <a:defRPr>
                <a:solidFill>
                  <a:schemeClr val="accent2"/>
                </a:solidFill>
              </a:defRPr>
            </a:lvl6pPr>
            <a:lvl7pPr lvl="6" algn="r" rtl="0">
              <a:spcBef>
                <a:spcPts val="1600"/>
              </a:spcBef>
              <a:spcAft>
                <a:spcPts val="0"/>
              </a:spcAft>
              <a:buNone/>
              <a:defRPr>
                <a:solidFill>
                  <a:schemeClr val="accent2"/>
                </a:solidFill>
              </a:defRPr>
            </a:lvl7pPr>
            <a:lvl8pPr lvl="7" algn="r" rtl="0">
              <a:spcBef>
                <a:spcPts val="1600"/>
              </a:spcBef>
              <a:spcAft>
                <a:spcPts val="0"/>
              </a:spcAft>
              <a:buNone/>
              <a:defRPr>
                <a:solidFill>
                  <a:schemeClr val="accent2"/>
                </a:solidFill>
              </a:defRPr>
            </a:lvl8pPr>
            <a:lvl9pPr lvl="8" algn="r" rtl="0">
              <a:spcBef>
                <a:spcPts val="1600"/>
              </a:spcBef>
              <a:spcAft>
                <a:spcPts val="1600"/>
              </a:spcAft>
              <a:buNone/>
              <a:defRPr>
                <a:solidFill>
                  <a:schemeClr val="accent2"/>
                </a:solidFill>
              </a:defRPr>
            </a:lvl9pPr>
          </a:lstStyle>
          <a:p>
            <a:endParaRPr/>
          </a:p>
        </p:txBody>
      </p:sp>
      <p:sp>
        <p:nvSpPr>
          <p:cNvPr id="66" name="Google Shape;66;p9"/>
          <p:cNvSpPr txBox="1">
            <a:spLocks noGrp="1"/>
          </p:cNvSpPr>
          <p:nvPr>
            <p:ph type="subTitle" idx="2"/>
          </p:nvPr>
        </p:nvSpPr>
        <p:spPr>
          <a:xfrm>
            <a:off x="1882875" y="3013975"/>
            <a:ext cx="1821000" cy="21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FFFFFF"/>
                </a:solidFill>
                <a:latin typeface="Pathway Gothic One"/>
                <a:ea typeface="Pathway Gothic One"/>
                <a:cs typeface="Pathway Gothic One"/>
                <a:sym typeface="Pathway Gothic One"/>
              </a:defRPr>
            </a:lvl1pPr>
            <a:lvl2pPr lvl="1" algn="r" rtl="0">
              <a:spcBef>
                <a:spcPts val="1600"/>
              </a:spcBef>
              <a:spcAft>
                <a:spcPts val="0"/>
              </a:spcAft>
              <a:buNone/>
              <a:defRPr>
                <a:solidFill>
                  <a:srgbClr val="FFFFFF"/>
                </a:solidFill>
              </a:defRPr>
            </a:lvl2pPr>
            <a:lvl3pPr lvl="2" algn="r" rtl="0">
              <a:spcBef>
                <a:spcPts val="1600"/>
              </a:spcBef>
              <a:spcAft>
                <a:spcPts val="0"/>
              </a:spcAft>
              <a:buNone/>
              <a:defRPr>
                <a:solidFill>
                  <a:srgbClr val="FFFFFF"/>
                </a:solidFill>
              </a:defRPr>
            </a:lvl3pPr>
            <a:lvl4pPr lvl="3" algn="r" rtl="0">
              <a:spcBef>
                <a:spcPts val="1600"/>
              </a:spcBef>
              <a:spcAft>
                <a:spcPts val="0"/>
              </a:spcAft>
              <a:buNone/>
              <a:defRPr>
                <a:solidFill>
                  <a:srgbClr val="FFFFFF"/>
                </a:solidFill>
              </a:defRPr>
            </a:lvl4pPr>
            <a:lvl5pPr lvl="4" algn="r" rtl="0">
              <a:spcBef>
                <a:spcPts val="1600"/>
              </a:spcBef>
              <a:spcAft>
                <a:spcPts val="0"/>
              </a:spcAft>
              <a:buNone/>
              <a:defRPr>
                <a:solidFill>
                  <a:srgbClr val="FFFFFF"/>
                </a:solidFill>
              </a:defRPr>
            </a:lvl5pPr>
            <a:lvl6pPr lvl="5" algn="r" rtl="0">
              <a:spcBef>
                <a:spcPts val="1600"/>
              </a:spcBef>
              <a:spcAft>
                <a:spcPts val="0"/>
              </a:spcAft>
              <a:buNone/>
              <a:defRPr>
                <a:solidFill>
                  <a:srgbClr val="FFFFFF"/>
                </a:solidFill>
              </a:defRPr>
            </a:lvl6pPr>
            <a:lvl7pPr lvl="6" algn="r" rtl="0">
              <a:spcBef>
                <a:spcPts val="1600"/>
              </a:spcBef>
              <a:spcAft>
                <a:spcPts val="0"/>
              </a:spcAft>
              <a:buNone/>
              <a:defRPr>
                <a:solidFill>
                  <a:srgbClr val="FFFFFF"/>
                </a:solidFill>
              </a:defRPr>
            </a:lvl7pPr>
            <a:lvl8pPr lvl="7" algn="r" rtl="0">
              <a:spcBef>
                <a:spcPts val="1600"/>
              </a:spcBef>
              <a:spcAft>
                <a:spcPts val="0"/>
              </a:spcAft>
              <a:buNone/>
              <a:defRPr>
                <a:solidFill>
                  <a:srgbClr val="FFFFFF"/>
                </a:solidFill>
              </a:defRPr>
            </a:lvl8pPr>
            <a:lvl9pPr lvl="8" algn="r"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USTOM_16">
    <p:spTree>
      <p:nvGrpSpPr>
        <p:cNvPr id="1" name="Shape 67"/>
        <p:cNvGrpSpPr/>
        <p:nvPr/>
      </p:nvGrpSpPr>
      <p:grpSpPr>
        <a:xfrm>
          <a:off x="0" y="0"/>
          <a:ext cx="0" cy="0"/>
          <a:chOff x="0" y="0"/>
          <a:chExt cx="0" cy="0"/>
        </a:xfrm>
      </p:grpSpPr>
      <p:sp>
        <p:nvSpPr>
          <p:cNvPr id="68" name="Google Shape;68;p10"/>
          <p:cNvSpPr txBox="1">
            <a:spLocks noGrp="1"/>
          </p:cNvSpPr>
          <p:nvPr>
            <p:ph type="ctrTitle"/>
          </p:nvPr>
        </p:nvSpPr>
        <p:spPr>
          <a:xfrm>
            <a:off x="5270400" y="-450600"/>
            <a:ext cx="2412000" cy="1431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thway Gothic One"/>
              <a:buNone/>
              <a:defRPr sz="2800">
                <a:solidFill>
                  <a:schemeClr val="accent2"/>
                </a:solidFill>
                <a:latin typeface="Pathway Gothic One"/>
                <a:ea typeface="Pathway Gothic One"/>
                <a:cs typeface="Pathway Gothic One"/>
                <a:sym typeface="Pathway Gothic One"/>
              </a:defRPr>
            </a:lvl1pPr>
            <a:lvl2pPr lvl="1"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2pPr>
            <a:lvl3pPr lvl="2"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3pPr>
            <a:lvl4pPr lvl="3"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4pPr>
            <a:lvl5pPr lvl="4"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5pPr>
            <a:lvl6pPr lvl="5"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6pPr>
            <a:lvl7pPr lvl="6"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7pPr>
            <a:lvl8pPr lvl="7"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8pPr>
            <a:lvl9pPr lvl="8"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2"/>
              </a:buClr>
              <a:buSzPts val="1200"/>
              <a:buFont typeface="Antic"/>
              <a:buChar char="●"/>
              <a:defRPr sz="1200">
                <a:solidFill>
                  <a:schemeClr val="accent2"/>
                </a:solidFill>
                <a:latin typeface="Antic"/>
                <a:ea typeface="Antic"/>
                <a:cs typeface="Antic"/>
                <a:sym typeface="Antic"/>
              </a:defRPr>
            </a:lvl1pPr>
            <a:lvl2pPr marL="914400" lvl="1"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2pPr>
            <a:lvl3pPr marL="1371600" lvl="2"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3pPr>
            <a:lvl4pPr marL="1828800" lvl="3"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4pPr>
            <a:lvl5pPr marL="2286000" lvl="4"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5pPr>
            <a:lvl6pPr marL="2743200" lvl="5"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6pPr>
            <a:lvl7pPr marL="3200400" lvl="6"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7pPr>
            <a:lvl8pPr marL="3657600" lvl="7" indent="-304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8pPr>
            <a:lvl9pPr marL="4114800" lvl="8" indent="-304800" rtl="0">
              <a:lnSpc>
                <a:spcPct val="115000"/>
              </a:lnSpc>
              <a:spcBef>
                <a:spcPts val="1600"/>
              </a:spcBef>
              <a:spcAft>
                <a:spcPts val="1600"/>
              </a:spcAft>
              <a:buClr>
                <a:schemeClr val="accent2"/>
              </a:buClr>
              <a:buSzPts val="1200"/>
              <a:buFont typeface="Antic"/>
              <a:buChar char="■"/>
              <a:defRPr sz="1200">
                <a:solidFill>
                  <a:schemeClr val="accent2"/>
                </a:solidFill>
                <a:latin typeface="Antic"/>
                <a:ea typeface="Antic"/>
                <a:cs typeface="Antic"/>
                <a:sym typeface="Ant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xd.adobe.com/view/592c21fe-72f7-4b31-ab52-7b117e47644e-0c7f/screen/a404eae0-1fc1-4b58-9c98-30e4268451d5"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p:nvPr/>
        </p:nvSpPr>
        <p:spPr>
          <a:xfrm>
            <a:off x="720000" y="1366800"/>
            <a:ext cx="5195100" cy="2409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20"/>
          <p:cNvPicPr preferRelativeResize="0"/>
          <p:nvPr/>
        </p:nvPicPr>
        <p:blipFill rotWithShape="1">
          <a:blip r:embed="rId3">
            <a:alphaModFix/>
          </a:blip>
          <a:srcRect l="21300" r="12033"/>
          <a:stretch/>
        </p:blipFill>
        <p:spPr>
          <a:xfrm>
            <a:off x="4360501" y="540000"/>
            <a:ext cx="4063502" cy="4063500"/>
          </a:xfrm>
          <a:prstGeom prst="rect">
            <a:avLst/>
          </a:prstGeom>
          <a:noFill/>
          <a:ln>
            <a:noFill/>
          </a:ln>
        </p:spPr>
      </p:pic>
      <p:sp>
        <p:nvSpPr>
          <p:cNvPr id="125" name="Google Shape;125;p20"/>
          <p:cNvSpPr/>
          <p:nvPr/>
        </p:nvSpPr>
        <p:spPr>
          <a:xfrm>
            <a:off x="4360500" y="540000"/>
            <a:ext cx="4063500" cy="4063500"/>
          </a:xfrm>
          <a:prstGeom prst="rect">
            <a:avLst/>
          </a:prstGeom>
          <a:solidFill>
            <a:srgbClr val="783F04">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a:spLocks noGrp="1"/>
          </p:cNvSpPr>
          <p:nvPr>
            <p:ph type="ctrTitle"/>
          </p:nvPr>
        </p:nvSpPr>
        <p:spPr>
          <a:xfrm flipH="1">
            <a:off x="873181" y="2536300"/>
            <a:ext cx="34497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Presents:</a:t>
            </a:r>
            <a:endParaRPr/>
          </a:p>
          <a:p>
            <a:pPr marL="0" lvl="0" indent="0" algn="l" rtl="0">
              <a:spcBef>
                <a:spcPts val="0"/>
              </a:spcBef>
              <a:spcAft>
                <a:spcPts val="0"/>
              </a:spcAft>
              <a:buNone/>
            </a:pPr>
            <a:r>
              <a:rPr lang="es" b="1" i="1"/>
              <a:t>Homely</a:t>
            </a:r>
            <a:endParaRPr b="1" i="1"/>
          </a:p>
        </p:txBody>
      </p:sp>
      <p:sp>
        <p:nvSpPr>
          <p:cNvPr id="127" name="Google Shape;127;p20"/>
          <p:cNvSpPr txBox="1">
            <a:spLocks noGrp="1"/>
          </p:cNvSpPr>
          <p:nvPr>
            <p:ph type="subTitle" idx="1"/>
          </p:nvPr>
        </p:nvSpPr>
        <p:spPr>
          <a:xfrm flipH="1">
            <a:off x="873181" y="3098067"/>
            <a:ext cx="3629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By Samantha Zhan &amp; Melinda Xie</a:t>
            </a:r>
            <a:endParaRPr/>
          </a:p>
        </p:txBody>
      </p:sp>
      <p:sp>
        <p:nvSpPr>
          <p:cNvPr id="128" name="Google Shape;128;p20"/>
          <p:cNvSpPr/>
          <p:nvPr/>
        </p:nvSpPr>
        <p:spPr>
          <a:xfrm rot="-5400000">
            <a:off x="7045325" y="3797250"/>
            <a:ext cx="499800" cy="16125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8241750" y="391200"/>
            <a:ext cx="364500" cy="2976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5400000">
            <a:off x="183150" y="2252250"/>
            <a:ext cx="1073700" cy="2976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20"/>
          <p:cNvPicPr preferRelativeResize="0"/>
          <p:nvPr/>
        </p:nvPicPr>
        <p:blipFill rotWithShape="1">
          <a:blip r:embed="rId4">
            <a:alphaModFix/>
          </a:blip>
          <a:srcRect l="21023"/>
          <a:stretch/>
        </p:blipFill>
        <p:spPr>
          <a:xfrm>
            <a:off x="5415825" y="637025"/>
            <a:ext cx="3119349" cy="3789799"/>
          </a:xfrm>
          <a:prstGeom prst="rect">
            <a:avLst/>
          </a:prstGeom>
          <a:noFill/>
          <a:ln>
            <a:noFill/>
          </a:ln>
        </p:spPr>
      </p:pic>
      <p:pic>
        <p:nvPicPr>
          <p:cNvPr id="132" name="Google Shape;132;p20"/>
          <p:cNvPicPr preferRelativeResize="0"/>
          <p:nvPr/>
        </p:nvPicPr>
        <p:blipFill>
          <a:blip r:embed="rId5">
            <a:alphaModFix/>
          </a:blip>
          <a:stretch>
            <a:fillRect/>
          </a:stretch>
        </p:blipFill>
        <p:spPr>
          <a:xfrm>
            <a:off x="5838498" y="2232815"/>
            <a:ext cx="1443776" cy="598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9"/>
          <p:cNvSpPr txBox="1">
            <a:spLocks noGrp="1"/>
          </p:cNvSpPr>
          <p:nvPr>
            <p:ph type="ctrTitle"/>
          </p:nvPr>
        </p:nvSpPr>
        <p:spPr>
          <a:xfrm>
            <a:off x="4184500" y="1612400"/>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3"/>
                </a:solidFill>
              </a:rPr>
              <a:t>THANKS</a:t>
            </a:r>
            <a:endParaRPr>
              <a:solidFill>
                <a:schemeClr val="accent3"/>
              </a:solidFill>
            </a:endParaRPr>
          </a:p>
        </p:txBody>
      </p:sp>
      <p:sp>
        <p:nvSpPr>
          <p:cNvPr id="412" name="Google Shape;412;p29"/>
          <p:cNvSpPr txBox="1">
            <a:spLocks noGrp="1"/>
          </p:cNvSpPr>
          <p:nvPr>
            <p:ph type="subTitle" idx="1"/>
          </p:nvPr>
        </p:nvSpPr>
        <p:spPr>
          <a:xfrm flipH="1">
            <a:off x="3970600" y="2556400"/>
            <a:ext cx="4423200" cy="34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600"/>
              <a:t>Any questions?</a:t>
            </a:r>
            <a:endParaRPr sz="1600"/>
          </a:p>
          <a:p>
            <a:pPr marL="0" lvl="0" indent="0" algn="r" rtl="0">
              <a:spcBef>
                <a:spcPts val="0"/>
              </a:spcBef>
              <a:spcAft>
                <a:spcPts val="0"/>
              </a:spcAft>
              <a:buClr>
                <a:schemeClr val="dk1"/>
              </a:buClr>
              <a:buSzPts val="1100"/>
              <a:buFont typeface="Arial"/>
              <a:buNone/>
            </a:pPr>
            <a:endParaRPr sz="1600"/>
          </a:p>
          <a:p>
            <a:pPr marL="0" lvl="0" indent="0" algn="l" rtl="0">
              <a:spcBef>
                <a:spcPts val="0"/>
              </a:spcBef>
              <a:spcAft>
                <a:spcPts val="0"/>
              </a:spcAft>
              <a:buClr>
                <a:schemeClr val="dk1"/>
              </a:buClr>
              <a:buSzPts val="1100"/>
              <a:buFont typeface="Arial"/>
              <a:buNone/>
            </a:pPr>
            <a:endParaRPr sz="1600"/>
          </a:p>
        </p:txBody>
      </p:sp>
      <p:sp>
        <p:nvSpPr>
          <p:cNvPr id="413" name="Google Shape;413;p29"/>
          <p:cNvSpPr/>
          <p:nvPr/>
        </p:nvSpPr>
        <p:spPr>
          <a:xfrm>
            <a:off x="779279" y="4082705"/>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4" name="Google Shape;414;p29"/>
          <p:cNvSpPr/>
          <p:nvPr/>
        </p:nvSpPr>
        <p:spPr>
          <a:xfrm>
            <a:off x="4071693" y="4114135"/>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5" name="Google Shape;415;p29"/>
          <p:cNvSpPr/>
          <p:nvPr/>
        </p:nvSpPr>
        <p:spPr>
          <a:xfrm>
            <a:off x="3831346" y="4056555"/>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416" name="Google Shape;416;p29"/>
          <p:cNvPicPr preferRelativeResize="0"/>
          <p:nvPr/>
        </p:nvPicPr>
        <p:blipFill rotWithShape="1">
          <a:blip r:embed="rId3">
            <a:alphaModFix/>
          </a:blip>
          <a:srcRect t="31682" b="1562"/>
          <a:stretch/>
        </p:blipFill>
        <p:spPr>
          <a:xfrm>
            <a:off x="735337" y="540000"/>
            <a:ext cx="4063500" cy="4063500"/>
          </a:xfrm>
          <a:prstGeom prst="rect">
            <a:avLst/>
          </a:prstGeom>
          <a:noFill/>
          <a:ln>
            <a:noFill/>
          </a:ln>
        </p:spPr>
      </p:pic>
      <p:sp>
        <p:nvSpPr>
          <p:cNvPr id="417" name="Google Shape;417;p29"/>
          <p:cNvSpPr/>
          <p:nvPr/>
        </p:nvSpPr>
        <p:spPr>
          <a:xfrm>
            <a:off x="743266" y="539504"/>
            <a:ext cx="4063500" cy="4063500"/>
          </a:xfrm>
          <a:prstGeom prst="rect">
            <a:avLst/>
          </a:prstGeom>
          <a:solidFill>
            <a:srgbClr val="783F04">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4358125" y="1353950"/>
            <a:ext cx="1232700" cy="24357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450187" y="4454700"/>
            <a:ext cx="909600" cy="2976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21287" y="449100"/>
            <a:ext cx="364500" cy="2976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8864736" y="4114125"/>
            <a:ext cx="813000" cy="2976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ctrTitle" idx="6"/>
          </p:nvPr>
        </p:nvSpPr>
        <p:spPr>
          <a:xfrm>
            <a:off x="2828250" y="139192"/>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138" name="Google Shape;138;p21"/>
          <p:cNvSpPr/>
          <p:nvPr/>
        </p:nvSpPr>
        <p:spPr>
          <a:xfrm>
            <a:off x="3452400" y="1774625"/>
            <a:ext cx="2239200" cy="3498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3452400" y="3037950"/>
            <a:ext cx="2239200" cy="3498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txBox="1">
            <a:spLocks noGrp="1"/>
          </p:cNvSpPr>
          <p:nvPr>
            <p:ph type="title" idx="8"/>
          </p:nvPr>
        </p:nvSpPr>
        <p:spPr>
          <a:xfrm>
            <a:off x="3504446" y="1660700"/>
            <a:ext cx="1161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41" name="Google Shape;141;p21"/>
          <p:cNvSpPr txBox="1">
            <a:spLocks noGrp="1"/>
          </p:cNvSpPr>
          <p:nvPr>
            <p:ph type="ctrTitle" idx="7"/>
          </p:nvPr>
        </p:nvSpPr>
        <p:spPr>
          <a:xfrm>
            <a:off x="1164175" y="1640950"/>
            <a:ext cx="1834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3"/>
                </a:solidFill>
              </a:rPr>
              <a:t>The Purpose</a:t>
            </a:r>
            <a:endParaRPr>
              <a:solidFill>
                <a:schemeClr val="accent3"/>
              </a:solidFill>
            </a:endParaRPr>
          </a:p>
        </p:txBody>
      </p:sp>
      <p:sp>
        <p:nvSpPr>
          <p:cNvPr id="142" name="Google Shape;142;p21"/>
          <p:cNvSpPr txBox="1">
            <a:spLocks noGrp="1"/>
          </p:cNvSpPr>
          <p:nvPr>
            <p:ph type="subTitle" idx="1"/>
          </p:nvPr>
        </p:nvSpPr>
        <p:spPr>
          <a:xfrm>
            <a:off x="1092475" y="2066347"/>
            <a:ext cx="1906500" cy="61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t>What the app is about</a:t>
            </a:r>
            <a:endParaRPr sz="1400"/>
          </a:p>
        </p:txBody>
      </p:sp>
      <p:sp>
        <p:nvSpPr>
          <p:cNvPr id="143" name="Google Shape;143;p21"/>
          <p:cNvSpPr txBox="1">
            <a:spLocks noGrp="1"/>
          </p:cNvSpPr>
          <p:nvPr>
            <p:ph type="ctrTitle"/>
          </p:nvPr>
        </p:nvSpPr>
        <p:spPr>
          <a:xfrm flipH="1">
            <a:off x="6076199" y="1640950"/>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Function</a:t>
            </a:r>
            <a:endParaRPr>
              <a:solidFill>
                <a:schemeClr val="accent1"/>
              </a:solidFill>
            </a:endParaRPr>
          </a:p>
        </p:txBody>
      </p:sp>
      <p:sp>
        <p:nvSpPr>
          <p:cNvPr id="144" name="Google Shape;144;p21"/>
          <p:cNvSpPr txBox="1">
            <a:spLocks noGrp="1"/>
          </p:cNvSpPr>
          <p:nvPr>
            <p:ph type="ctrTitle" idx="5"/>
          </p:nvPr>
        </p:nvSpPr>
        <p:spPr>
          <a:xfrm>
            <a:off x="811400" y="2904200"/>
            <a:ext cx="2187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Impact</a:t>
            </a:r>
            <a:endParaRPr>
              <a:solidFill>
                <a:schemeClr val="accent1"/>
              </a:solidFill>
            </a:endParaRPr>
          </a:p>
        </p:txBody>
      </p:sp>
      <p:sp>
        <p:nvSpPr>
          <p:cNvPr id="145" name="Google Shape;145;p21"/>
          <p:cNvSpPr txBox="1">
            <a:spLocks noGrp="1"/>
          </p:cNvSpPr>
          <p:nvPr>
            <p:ph type="subTitle" idx="9"/>
          </p:nvPr>
        </p:nvSpPr>
        <p:spPr>
          <a:xfrm>
            <a:off x="1092475" y="3329597"/>
            <a:ext cx="1906500" cy="61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400"/>
              <a:t>Potential target audiences</a:t>
            </a:r>
            <a:endParaRPr sz="1400">
              <a:solidFill>
                <a:schemeClr val="accent2"/>
              </a:solidFill>
            </a:endParaRPr>
          </a:p>
        </p:txBody>
      </p:sp>
      <p:sp>
        <p:nvSpPr>
          <p:cNvPr id="146" name="Google Shape;146;p21"/>
          <p:cNvSpPr txBox="1">
            <a:spLocks noGrp="1"/>
          </p:cNvSpPr>
          <p:nvPr>
            <p:ph type="title" idx="13"/>
          </p:nvPr>
        </p:nvSpPr>
        <p:spPr>
          <a:xfrm>
            <a:off x="3504446" y="2923950"/>
            <a:ext cx="1161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47" name="Google Shape;147;p21"/>
          <p:cNvSpPr txBox="1">
            <a:spLocks noGrp="1"/>
          </p:cNvSpPr>
          <p:nvPr>
            <p:ph type="title" idx="15"/>
          </p:nvPr>
        </p:nvSpPr>
        <p:spPr>
          <a:xfrm>
            <a:off x="3504446" y="3419950"/>
            <a:ext cx="1161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48" name="Google Shape;148;p21"/>
          <p:cNvSpPr txBox="1">
            <a:spLocks noGrp="1"/>
          </p:cNvSpPr>
          <p:nvPr>
            <p:ph type="subTitle" idx="16"/>
          </p:nvPr>
        </p:nvSpPr>
        <p:spPr>
          <a:xfrm flipH="1">
            <a:off x="6076237" y="2066347"/>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t>The basic and unique functions of our app</a:t>
            </a:r>
            <a:endParaRPr sz="1400">
              <a:solidFill>
                <a:schemeClr val="accent2"/>
              </a:solidFill>
            </a:endParaRPr>
          </a:p>
          <a:p>
            <a:pPr marL="0" lvl="0" indent="0" algn="l" rtl="0">
              <a:spcBef>
                <a:spcPts val="0"/>
              </a:spcBef>
              <a:spcAft>
                <a:spcPts val="0"/>
              </a:spcAft>
              <a:buNone/>
            </a:pPr>
            <a:endParaRPr sz="1400">
              <a:solidFill>
                <a:schemeClr val="accent2"/>
              </a:solidFill>
            </a:endParaRPr>
          </a:p>
        </p:txBody>
      </p:sp>
      <p:sp>
        <p:nvSpPr>
          <p:cNvPr id="149" name="Google Shape;149;p21"/>
          <p:cNvSpPr txBox="1">
            <a:spLocks noGrp="1"/>
          </p:cNvSpPr>
          <p:nvPr>
            <p:ph type="title" idx="17"/>
          </p:nvPr>
        </p:nvSpPr>
        <p:spPr>
          <a:xfrm flipH="1">
            <a:off x="4479345" y="1660700"/>
            <a:ext cx="1161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03</a:t>
            </a:r>
            <a:endParaRPr>
              <a:solidFill>
                <a:schemeClr val="lt1"/>
              </a:solidFill>
            </a:endParaRPr>
          </a:p>
        </p:txBody>
      </p:sp>
      <p:sp>
        <p:nvSpPr>
          <p:cNvPr id="150" name="Google Shape;150;p21"/>
          <p:cNvSpPr txBox="1">
            <a:spLocks noGrp="1"/>
          </p:cNvSpPr>
          <p:nvPr>
            <p:ph type="ctrTitle" idx="2"/>
          </p:nvPr>
        </p:nvSpPr>
        <p:spPr>
          <a:xfrm flipH="1">
            <a:off x="6076199" y="2904200"/>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3"/>
                </a:solidFill>
              </a:rPr>
              <a:t>Technical Aspects</a:t>
            </a:r>
            <a:endParaRPr>
              <a:solidFill>
                <a:schemeClr val="accent3"/>
              </a:solidFill>
            </a:endParaRPr>
          </a:p>
        </p:txBody>
      </p:sp>
      <p:sp>
        <p:nvSpPr>
          <p:cNvPr id="151" name="Google Shape;151;p21"/>
          <p:cNvSpPr txBox="1">
            <a:spLocks noGrp="1"/>
          </p:cNvSpPr>
          <p:nvPr>
            <p:ph type="subTitle" idx="18"/>
          </p:nvPr>
        </p:nvSpPr>
        <p:spPr>
          <a:xfrm flipH="1">
            <a:off x="6076237" y="3329597"/>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300"/>
              <a:t>The tools we used for development</a:t>
            </a:r>
            <a:endParaRPr sz="1300">
              <a:solidFill>
                <a:schemeClr val="accent2"/>
              </a:solidFill>
            </a:endParaRPr>
          </a:p>
        </p:txBody>
      </p:sp>
      <p:sp>
        <p:nvSpPr>
          <p:cNvPr id="152" name="Google Shape;152;p21"/>
          <p:cNvSpPr txBox="1">
            <a:spLocks noGrp="1"/>
          </p:cNvSpPr>
          <p:nvPr>
            <p:ph type="title" idx="19"/>
          </p:nvPr>
        </p:nvSpPr>
        <p:spPr>
          <a:xfrm flipH="1">
            <a:off x="4479345" y="2923950"/>
            <a:ext cx="1161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04</a:t>
            </a:r>
            <a:endParaRPr>
              <a:solidFill>
                <a:schemeClr val="lt1"/>
              </a:solidFill>
            </a:endParaRPr>
          </a:p>
        </p:txBody>
      </p:sp>
      <p:cxnSp>
        <p:nvCxnSpPr>
          <p:cNvPr id="153" name="Google Shape;153;p21"/>
          <p:cNvCxnSpPr/>
          <p:nvPr/>
        </p:nvCxnSpPr>
        <p:spPr>
          <a:xfrm>
            <a:off x="4572000" y="1042800"/>
            <a:ext cx="0" cy="3560700"/>
          </a:xfrm>
          <a:prstGeom prst="straightConnector1">
            <a:avLst/>
          </a:prstGeom>
          <a:noFill/>
          <a:ln w="9525" cap="flat" cmpd="sng">
            <a:solidFill>
              <a:schemeClr val="accent2"/>
            </a:solidFill>
            <a:prstDash val="solid"/>
            <a:round/>
            <a:headEnd type="none" w="med" len="med"/>
            <a:tailEnd type="none" w="med" len="med"/>
          </a:ln>
        </p:spPr>
      </p:cxnSp>
      <p:sp>
        <p:nvSpPr>
          <p:cNvPr id="154" name="Google Shape;154;p21"/>
          <p:cNvSpPr/>
          <p:nvPr/>
        </p:nvSpPr>
        <p:spPr>
          <a:xfrm>
            <a:off x="8906075" y="3864075"/>
            <a:ext cx="1073700" cy="7095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843550" y="1329475"/>
            <a:ext cx="1073700" cy="2517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1000"/>
                                        <p:tgtEl>
                                          <p:spTgt spid="1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1000"/>
                                        <p:tgtEl>
                                          <p:spTgt spid="144"/>
                                        </p:tgtEl>
                                      </p:cBhvr>
                                    </p:animEffect>
                                  </p:childTnLst>
                                </p:cTn>
                              </p:par>
                              <p:par>
                                <p:cTn id="16" presetID="10" presetClass="entr" presetSubtype="0" fill="hold"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1000"/>
                                        <p:tgtEl>
                                          <p:spTgt spid="1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fade">
                                      <p:cBhvr>
                                        <p:cTn id="23" dur="1000"/>
                                        <p:tgtEl>
                                          <p:spTgt spid="143"/>
                                        </p:tgtEl>
                                      </p:cBhvr>
                                    </p:animEffect>
                                  </p:childTnLst>
                                </p:cTn>
                              </p:par>
                              <p:par>
                                <p:cTn id="24" presetID="10" presetClass="entr" presetSubtype="0" fill="hold" nodeType="with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fade">
                                      <p:cBhvr>
                                        <p:cTn id="26" dur="1000"/>
                                        <p:tgtEl>
                                          <p:spTgt spid="1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animEffect transition="in" filter="fade">
                                      <p:cBhvr>
                                        <p:cTn id="31" dur="1000"/>
                                        <p:tgtEl>
                                          <p:spTgt spid="150"/>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r="5580"/>
          <a:stretch/>
        </p:blipFill>
        <p:spPr>
          <a:xfrm>
            <a:off x="-591125" y="-74575"/>
            <a:ext cx="5220600" cy="3754374"/>
          </a:xfrm>
          <a:prstGeom prst="rect">
            <a:avLst/>
          </a:prstGeom>
          <a:noFill/>
          <a:ln>
            <a:noFill/>
          </a:ln>
        </p:spPr>
      </p:pic>
      <p:sp>
        <p:nvSpPr>
          <p:cNvPr id="161" name="Google Shape;161;p22"/>
          <p:cNvSpPr/>
          <p:nvPr/>
        </p:nvSpPr>
        <p:spPr>
          <a:xfrm>
            <a:off x="-354200" y="0"/>
            <a:ext cx="5205000" cy="5143500"/>
          </a:xfrm>
          <a:prstGeom prst="rect">
            <a:avLst/>
          </a:prstGeom>
          <a:solidFill>
            <a:srgbClr val="783F04">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ctrTitle"/>
          </p:nvPr>
        </p:nvSpPr>
        <p:spPr>
          <a:xfrm>
            <a:off x="5272613" y="497107"/>
            <a:ext cx="27558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3"/>
                </a:solidFill>
              </a:rPr>
              <a:t>OUR APP</a:t>
            </a:r>
            <a:endParaRPr>
              <a:solidFill>
                <a:schemeClr val="accent3"/>
              </a:solidFill>
            </a:endParaRPr>
          </a:p>
        </p:txBody>
      </p:sp>
      <p:sp>
        <p:nvSpPr>
          <p:cNvPr id="163" name="Google Shape;163;p22"/>
          <p:cNvSpPr/>
          <p:nvPr/>
        </p:nvSpPr>
        <p:spPr>
          <a:xfrm>
            <a:off x="8470375" y="268975"/>
            <a:ext cx="1073700" cy="4083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820550" y="1656100"/>
            <a:ext cx="1298100" cy="16125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2"/>
          <p:cNvPicPr preferRelativeResize="0"/>
          <p:nvPr/>
        </p:nvPicPr>
        <p:blipFill>
          <a:blip r:embed="rId4">
            <a:alphaModFix/>
          </a:blip>
          <a:stretch>
            <a:fillRect/>
          </a:stretch>
        </p:blipFill>
        <p:spPr>
          <a:xfrm>
            <a:off x="1093000" y="3483297"/>
            <a:ext cx="3043700" cy="1314325"/>
          </a:xfrm>
          <a:prstGeom prst="rect">
            <a:avLst/>
          </a:prstGeom>
          <a:noFill/>
          <a:ln>
            <a:noFill/>
          </a:ln>
        </p:spPr>
      </p:pic>
      <p:sp>
        <p:nvSpPr>
          <p:cNvPr id="166" name="Google Shape;166;p22"/>
          <p:cNvSpPr txBox="1">
            <a:spLocks noGrp="1"/>
          </p:cNvSpPr>
          <p:nvPr>
            <p:ph type="subTitle" idx="1"/>
          </p:nvPr>
        </p:nvSpPr>
        <p:spPr>
          <a:xfrm>
            <a:off x="5272627" y="1096800"/>
            <a:ext cx="3612900" cy="17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b="1">
                <a:solidFill>
                  <a:schemeClr val="dk1"/>
                </a:solidFill>
              </a:rPr>
              <a:t>Home cooking: the Trend:</a:t>
            </a:r>
            <a:endParaRPr sz="1500" b="1">
              <a:solidFill>
                <a:schemeClr val="dk1"/>
              </a:solidFill>
            </a:endParaRPr>
          </a:p>
          <a:p>
            <a:pPr marL="0" lvl="0" indent="0" algn="l" rtl="0">
              <a:spcBef>
                <a:spcPts val="0"/>
              </a:spcBef>
              <a:spcAft>
                <a:spcPts val="0"/>
              </a:spcAft>
              <a:buNone/>
            </a:pPr>
            <a:r>
              <a:rPr lang="es" sz="1300">
                <a:solidFill>
                  <a:schemeClr val="dk1"/>
                </a:solidFill>
              </a:rPr>
              <a:t>With more and more people started to cook at home during the pandemic. There is an emerging trend that more people will come out of quarantine with some cooking skills. Home cooking is seen as one of the best habit to gain, because it can help:</a:t>
            </a:r>
            <a:endParaRPr sz="1300">
              <a:solidFill>
                <a:schemeClr val="dk1"/>
              </a:solidFill>
            </a:endParaRPr>
          </a:p>
        </p:txBody>
      </p:sp>
      <p:sp>
        <p:nvSpPr>
          <p:cNvPr id="167" name="Google Shape;167;p22"/>
          <p:cNvSpPr txBox="1"/>
          <p:nvPr/>
        </p:nvSpPr>
        <p:spPr>
          <a:xfrm>
            <a:off x="5294527" y="2690800"/>
            <a:ext cx="3612900" cy="22833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Antic"/>
              <a:buAutoNum type="arabicParenR"/>
            </a:pPr>
            <a:r>
              <a:rPr lang="es" sz="1300" b="1">
                <a:solidFill>
                  <a:schemeClr val="dk1"/>
                </a:solidFill>
                <a:latin typeface="Antic"/>
                <a:ea typeface="Antic"/>
                <a:cs typeface="Antic"/>
                <a:sym typeface="Antic"/>
              </a:rPr>
              <a:t>Save Money: much cheaper than eating out</a:t>
            </a:r>
            <a:endParaRPr sz="1300" b="1">
              <a:solidFill>
                <a:schemeClr val="dk1"/>
              </a:solidFill>
              <a:latin typeface="Antic"/>
              <a:ea typeface="Antic"/>
              <a:cs typeface="Antic"/>
              <a:sym typeface="Antic"/>
            </a:endParaRPr>
          </a:p>
          <a:p>
            <a:pPr marL="457200" lvl="0" indent="-311150" algn="l" rtl="0">
              <a:spcBef>
                <a:spcPts val="0"/>
              </a:spcBef>
              <a:spcAft>
                <a:spcPts val="0"/>
              </a:spcAft>
              <a:buClr>
                <a:schemeClr val="dk1"/>
              </a:buClr>
              <a:buSzPts val="1300"/>
              <a:buFont typeface="Antic"/>
              <a:buAutoNum type="arabicParenR"/>
            </a:pPr>
            <a:r>
              <a:rPr lang="es" sz="1300" b="1">
                <a:solidFill>
                  <a:schemeClr val="dk1"/>
                </a:solidFill>
                <a:latin typeface="Antic"/>
                <a:ea typeface="Antic"/>
                <a:cs typeface="Antic"/>
                <a:sym typeface="Antic"/>
              </a:rPr>
              <a:t>Healthier: know what is in your food</a:t>
            </a:r>
            <a:endParaRPr sz="1300" b="1">
              <a:solidFill>
                <a:schemeClr val="dk1"/>
              </a:solidFill>
              <a:latin typeface="Antic"/>
              <a:ea typeface="Antic"/>
              <a:cs typeface="Antic"/>
              <a:sym typeface="Antic"/>
            </a:endParaRPr>
          </a:p>
          <a:p>
            <a:pPr marL="457200" lvl="0" indent="-311150" algn="l" rtl="0">
              <a:spcBef>
                <a:spcPts val="0"/>
              </a:spcBef>
              <a:spcAft>
                <a:spcPts val="0"/>
              </a:spcAft>
              <a:buClr>
                <a:schemeClr val="dk1"/>
              </a:buClr>
              <a:buSzPts val="1300"/>
              <a:buFont typeface="Antic"/>
              <a:buAutoNum type="arabicParenR"/>
            </a:pPr>
            <a:r>
              <a:rPr lang="es" sz="1300" b="1">
                <a:solidFill>
                  <a:schemeClr val="dk1"/>
                </a:solidFill>
                <a:latin typeface="Antic"/>
                <a:ea typeface="Antic"/>
                <a:cs typeface="Antic"/>
                <a:sym typeface="Antic"/>
              </a:rPr>
              <a:t>Portion control/diet</a:t>
            </a:r>
            <a:endParaRPr sz="1300" b="1">
              <a:solidFill>
                <a:schemeClr val="dk1"/>
              </a:solidFill>
              <a:latin typeface="Antic"/>
              <a:ea typeface="Antic"/>
              <a:cs typeface="Antic"/>
              <a:sym typeface="Antic"/>
            </a:endParaRPr>
          </a:p>
          <a:p>
            <a:pPr marL="457200" lvl="0" indent="-311150" algn="l" rtl="0">
              <a:spcBef>
                <a:spcPts val="0"/>
              </a:spcBef>
              <a:spcAft>
                <a:spcPts val="0"/>
              </a:spcAft>
              <a:buClr>
                <a:schemeClr val="dk1"/>
              </a:buClr>
              <a:buSzPts val="1300"/>
              <a:buFont typeface="Antic"/>
              <a:buAutoNum type="arabicParenR"/>
            </a:pPr>
            <a:r>
              <a:rPr lang="es" sz="1300" b="1">
                <a:solidFill>
                  <a:schemeClr val="dk1"/>
                </a:solidFill>
                <a:latin typeface="Antic"/>
                <a:ea typeface="Antic"/>
                <a:cs typeface="Antic"/>
                <a:sym typeface="Antic"/>
              </a:rPr>
              <a:t>Bring family or friends together</a:t>
            </a:r>
            <a:endParaRPr sz="1300" b="1">
              <a:solidFill>
                <a:schemeClr val="dk1"/>
              </a:solidFill>
              <a:latin typeface="Antic"/>
              <a:ea typeface="Antic"/>
              <a:cs typeface="Antic"/>
              <a:sym typeface="Antic"/>
            </a:endParaRPr>
          </a:p>
          <a:p>
            <a:pPr marL="457200" lvl="0" indent="0" algn="l" rtl="0">
              <a:spcBef>
                <a:spcPts val="0"/>
              </a:spcBef>
              <a:spcAft>
                <a:spcPts val="0"/>
              </a:spcAft>
              <a:buNone/>
            </a:pPr>
            <a:endParaRPr sz="1300" b="1">
              <a:solidFill>
                <a:schemeClr val="dk1"/>
              </a:solidFill>
              <a:latin typeface="Antic"/>
              <a:ea typeface="Antic"/>
              <a:cs typeface="Antic"/>
              <a:sym typeface="Antic"/>
            </a:endParaRPr>
          </a:p>
          <a:p>
            <a:pPr marL="0" lvl="0" indent="0" algn="l" rtl="0">
              <a:spcBef>
                <a:spcPts val="0"/>
              </a:spcBef>
              <a:spcAft>
                <a:spcPts val="0"/>
              </a:spcAft>
              <a:buNone/>
            </a:pPr>
            <a:r>
              <a:rPr lang="es" sz="1300">
                <a:solidFill>
                  <a:srgbClr val="3B5C36"/>
                </a:solidFill>
                <a:latin typeface="Antic"/>
                <a:ea typeface="Antic"/>
                <a:cs typeface="Antic"/>
                <a:sym typeface="Antic"/>
              </a:rPr>
              <a:t>With more and more people returning to work or school, a convenient app is handy for them to keep up with the good habit and become better mentally and physically</a:t>
            </a:r>
            <a:endParaRPr sz="1300" b="1">
              <a:solidFill>
                <a:schemeClr val="dk1"/>
              </a:solidFill>
              <a:latin typeface="Antic"/>
              <a:ea typeface="Antic"/>
              <a:cs typeface="Antic"/>
              <a:sym typeface="Ant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0"/>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3"/>
          <p:cNvPicPr preferRelativeResize="0"/>
          <p:nvPr/>
        </p:nvPicPr>
        <p:blipFill rotWithShape="1">
          <a:blip r:embed="rId3">
            <a:alphaModFix/>
          </a:blip>
          <a:srcRect l="7500" t="-2051" r="1920" b="-2061"/>
          <a:stretch/>
        </p:blipFill>
        <p:spPr>
          <a:xfrm>
            <a:off x="-446600" y="-129162"/>
            <a:ext cx="5076073" cy="3889674"/>
          </a:xfrm>
          <a:prstGeom prst="rect">
            <a:avLst/>
          </a:prstGeom>
          <a:noFill/>
          <a:ln>
            <a:noFill/>
          </a:ln>
        </p:spPr>
      </p:pic>
      <p:sp>
        <p:nvSpPr>
          <p:cNvPr id="173" name="Google Shape;173;p23"/>
          <p:cNvSpPr/>
          <p:nvPr/>
        </p:nvSpPr>
        <p:spPr>
          <a:xfrm>
            <a:off x="-354200" y="0"/>
            <a:ext cx="5205000" cy="5143500"/>
          </a:xfrm>
          <a:prstGeom prst="rect">
            <a:avLst/>
          </a:prstGeom>
          <a:solidFill>
            <a:srgbClr val="783F04">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txBox="1">
            <a:spLocks noGrp="1"/>
          </p:cNvSpPr>
          <p:nvPr>
            <p:ph type="ctrTitle"/>
          </p:nvPr>
        </p:nvSpPr>
        <p:spPr>
          <a:xfrm>
            <a:off x="5272613" y="497107"/>
            <a:ext cx="27558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3"/>
                </a:solidFill>
              </a:rPr>
              <a:t>OUR APP</a:t>
            </a:r>
            <a:endParaRPr>
              <a:solidFill>
                <a:schemeClr val="accent3"/>
              </a:solidFill>
            </a:endParaRPr>
          </a:p>
        </p:txBody>
      </p:sp>
      <p:sp>
        <p:nvSpPr>
          <p:cNvPr id="175" name="Google Shape;175;p23"/>
          <p:cNvSpPr/>
          <p:nvPr/>
        </p:nvSpPr>
        <p:spPr>
          <a:xfrm>
            <a:off x="8470375" y="268975"/>
            <a:ext cx="1073700" cy="4083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0550" y="1656100"/>
            <a:ext cx="1298100" cy="16125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3"/>
          <p:cNvPicPr preferRelativeResize="0"/>
          <p:nvPr/>
        </p:nvPicPr>
        <p:blipFill>
          <a:blip r:embed="rId4">
            <a:alphaModFix/>
          </a:blip>
          <a:stretch>
            <a:fillRect/>
          </a:stretch>
        </p:blipFill>
        <p:spPr>
          <a:xfrm>
            <a:off x="1093000" y="3483297"/>
            <a:ext cx="3043700" cy="1314325"/>
          </a:xfrm>
          <a:prstGeom prst="rect">
            <a:avLst/>
          </a:prstGeom>
          <a:noFill/>
          <a:ln>
            <a:noFill/>
          </a:ln>
        </p:spPr>
      </p:pic>
      <p:sp>
        <p:nvSpPr>
          <p:cNvPr id="178" name="Google Shape;178;p23"/>
          <p:cNvSpPr txBox="1">
            <a:spLocks noGrp="1"/>
          </p:cNvSpPr>
          <p:nvPr>
            <p:ph type="subTitle" idx="1"/>
          </p:nvPr>
        </p:nvSpPr>
        <p:spPr>
          <a:xfrm>
            <a:off x="5272627" y="1096800"/>
            <a:ext cx="3612900" cy="17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b="1">
                <a:solidFill>
                  <a:schemeClr val="dk1"/>
                </a:solidFill>
              </a:rPr>
              <a:t>Our Mission:</a:t>
            </a:r>
            <a:endParaRPr sz="1500" b="1">
              <a:solidFill>
                <a:schemeClr val="dk1"/>
              </a:solidFill>
            </a:endParaRPr>
          </a:p>
          <a:p>
            <a:pPr marL="0" lvl="0" indent="0" algn="l" rtl="0">
              <a:spcBef>
                <a:spcPts val="0"/>
              </a:spcBef>
              <a:spcAft>
                <a:spcPts val="0"/>
              </a:spcAft>
              <a:buNone/>
            </a:pPr>
            <a:r>
              <a:rPr lang="es" sz="1300">
                <a:solidFill>
                  <a:schemeClr val="dk1"/>
                </a:solidFill>
              </a:rPr>
              <a:t>Our mission is to make home cooking a </a:t>
            </a:r>
            <a:r>
              <a:rPr lang="es" sz="1300" b="1">
                <a:solidFill>
                  <a:schemeClr val="dk1"/>
                </a:solidFill>
              </a:rPr>
              <a:t>simple</a:t>
            </a:r>
            <a:r>
              <a:rPr lang="es" sz="1300">
                <a:solidFill>
                  <a:schemeClr val="dk1"/>
                </a:solidFill>
              </a:rPr>
              <a:t>, </a:t>
            </a:r>
            <a:r>
              <a:rPr lang="es" sz="1300" b="1">
                <a:solidFill>
                  <a:schemeClr val="dk1"/>
                </a:solidFill>
              </a:rPr>
              <a:t>intuitive</a:t>
            </a:r>
            <a:r>
              <a:rPr lang="es" sz="1300">
                <a:solidFill>
                  <a:schemeClr val="dk1"/>
                </a:solidFill>
              </a:rPr>
              <a:t>, and </a:t>
            </a:r>
            <a:r>
              <a:rPr lang="es" sz="1300" b="1">
                <a:solidFill>
                  <a:schemeClr val="dk1"/>
                </a:solidFill>
              </a:rPr>
              <a:t>enjoyable </a:t>
            </a:r>
            <a:r>
              <a:rPr lang="es" sz="1300">
                <a:solidFill>
                  <a:schemeClr val="dk1"/>
                </a:solidFill>
              </a:rPr>
              <a:t>thing to do. Our idea come from our passion for food and home cooking. With years of cooking experiences, we summarized the problems and inconvenience we faced when we cook. We believe our app, Homely, is a great solution for it. </a:t>
            </a:r>
            <a:endParaRPr sz="1300"/>
          </a:p>
          <a:p>
            <a:pPr marL="0" lvl="0" indent="0" algn="l" rtl="0">
              <a:spcBef>
                <a:spcPts val="0"/>
              </a:spcBef>
              <a:spcAft>
                <a:spcPts val="0"/>
              </a:spcAft>
              <a:buNone/>
            </a:pPr>
            <a:endParaRPr sz="15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themes</a:t>
            </a:r>
            <a:endParaRPr/>
          </a:p>
        </p:txBody>
      </p:sp>
      <p:sp>
        <p:nvSpPr>
          <p:cNvPr id="184" name="Google Shape;184;p24"/>
          <p:cNvSpPr/>
          <p:nvPr/>
        </p:nvSpPr>
        <p:spPr>
          <a:xfrm>
            <a:off x="3882044" y="1542304"/>
            <a:ext cx="1792200" cy="1728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6475522" y="1074110"/>
            <a:ext cx="1792200" cy="1728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855653" y="1053750"/>
            <a:ext cx="1792200" cy="1728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txBox="1">
            <a:spLocks noGrp="1"/>
          </p:cNvSpPr>
          <p:nvPr>
            <p:ph type="subTitle" idx="6"/>
          </p:nvPr>
        </p:nvSpPr>
        <p:spPr>
          <a:xfrm>
            <a:off x="6241100" y="3675550"/>
            <a:ext cx="18162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t>There are potential way to make the app even smarter and more efficient using AI and algorithms. </a:t>
            </a:r>
            <a:endParaRPr sz="1000"/>
          </a:p>
        </p:txBody>
      </p:sp>
      <p:sp>
        <p:nvSpPr>
          <p:cNvPr id="188" name="Google Shape;188;p24"/>
          <p:cNvSpPr txBox="1">
            <a:spLocks noGrp="1"/>
          </p:cNvSpPr>
          <p:nvPr>
            <p:ph type="ctrTitle" idx="5"/>
          </p:nvPr>
        </p:nvSpPr>
        <p:spPr>
          <a:xfrm>
            <a:off x="6499275" y="3503025"/>
            <a:ext cx="13071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AI &amp; Algorithm</a:t>
            </a:r>
            <a:endParaRPr/>
          </a:p>
        </p:txBody>
      </p:sp>
      <p:sp>
        <p:nvSpPr>
          <p:cNvPr id="189" name="Google Shape;189;p24"/>
          <p:cNvSpPr txBox="1">
            <a:spLocks noGrp="1"/>
          </p:cNvSpPr>
          <p:nvPr>
            <p:ph type="subTitle" idx="4"/>
          </p:nvPr>
        </p:nvSpPr>
        <p:spPr>
          <a:xfrm>
            <a:off x="3653000" y="3675550"/>
            <a:ext cx="2202900" cy="987000"/>
          </a:xfrm>
          <a:prstGeom prst="rect">
            <a:avLst/>
          </a:prstGeom>
        </p:spPr>
        <p:txBody>
          <a:bodyPr spcFirstLastPara="1" wrap="square" lIns="91425" tIns="91425" rIns="91425" bIns="91425" anchor="t" anchorCtr="0">
            <a:noAutofit/>
          </a:bodyPr>
          <a:lstStyle/>
          <a:p>
            <a:pPr marL="269999" marR="26699" lvl="0" indent="-298450" algn="l" rtl="0">
              <a:spcBef>
                <a:spcPts val="0"/>
              </a:spcBef>
              <a:spcAft>
                <a:spcPts val="0"/>
              </a:spcAft>
              <a:buSzPts val="1100"/>
              <a:buChar char="-"/>
            </a:pPr>
            <a:r>
              <a:rPr lang="es" sz="1000"/>
              <a:t>More people have the time to give home cooking a try</a:t>
            </a:r>
            <a:endParaRPr sz="1000"/>
          </a:p>
          <a:p>
            <a:pPr marL="269999" marR="26699" lvl="0" indent="-292100" algn="l" rtl="0">
              <a:spcBef>
                <a:spcPts val="0"/>
              </a:spcBef>
              <a:spcAft>
                <a:spcPts val="0"/>
              </a:spcAft>
              <a:buSzPts val="1000"/>
              <a:buChar char="-"/>
            </a:pPr>
            <a:r>
              <a:rPr lang="es" sz="1000"/>
              <a:t>Eliminate the unsafe factor of eating out</a:t>
            </a:r>
            <a:endParaRPr sz="1000"/>
          </a:p>
          <a:p>
            <a:pPr marL="269999" marR="26699" lvl="0" indent="-292100" algn="l" rtl="0">
              <a:spcBef>
                <a:spcPts val="0"/>
              </a:spcBef>
              <a:spcAft>
                <a:spcPts val="0"/>
              </a:spcAft>
              <a:buSzPts val="1000"/>
              <a:buChar char="-"/>
            </a:pPr>
            <a:r>
              <a:rPr lang="es" sz="1000"/>
              <a:t>More traction towards home-cooking</a:t>
            </a:r>
            <a:endParaRPr sz="1000"/>
          </a:p>
        </p:txBody>
      </p:sp>
      <p:sp>
        <p:nvSpPr>
          <p:cNvPr id="190" name="Google Shape;190;p24"/>
          <p:cNvSpPr txBox="1">
            <a:spLocks noGrp="1"/>
          </p:cNvSpPr>
          <p:nvPr>
            <p:ph type="ctrTitle" idx="3"/>
          </p:nvPr>
        </p:nvSpPr>
        <p:spPr>
          <a:xfrm>
            <a:off x="3948349" y="3503025"/>
            <a:ext cx="12255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Post Pandemic</a:t>
            </a:r>
            <a:endParaRPr/>
          </a:p>
        </p:txBody>
      </p:sp>
      <p:sp>
        <p:nvSpPr>
          <p:cNvPr id="191" name="Google Shape;191;p24"/>
          <p:cNvSpPr txBox="1">
            <a:spLocks noGrp="1"/>
          </p:cNvSpPr>
          <p:nvPr>
            <p:ph type="subTitle" idx="1"/>
          </p:nvPr>
        </p:nvSpPr>
        <p:spPr>
          <a:xfrm>
            <a:off x="1197238" y="3675538"/>
            <a:ext cx="15585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University student looking for a budget friendly, healthier way of eating without the hustle. Step by step planning and cooking instructions</a:t>
            </a:r>
            <a:endParaRPr/>
          </a:p>
        </p:txBody>
      </p:sp>
      <p:sp>
        <p:nvSpPr>
          <p:cNvPr id="192" name="Google Shape;192;p24"/>
          <p:cNvSpPr txBox="1">
            <a:spLocks noGrp="1"/>
          </p:cNvSpPr>
          <p:nvPr>
            <p:ph type="ctrTitle" idx="2"/>
          </p:nvPr>
        </p:nvSpPr>
        <p:spPr>
          <a:xfrm>
            <a:off x="1265778" y="3503025"/>
            <a:ext cx="14073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University Life</a:t>
            </a:r>
            <a:endParaRPr/>
          </a:p>
        </p:txBody>
      </p:sp>
      <p:sp>
        <p:nvSpPr>
          <p:cNvPr id="193" name="Google Shape;193;p24"/>
          <p:cNvSpPr/>
          <p:nvPr/>
        </p:nvSpPr>
        <p:spPr>
          <a:xfrm>
            <a:off x="8582225" y="4526400"/>
            <a:ext cx="847500" cy="2907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08975" y="476350"/>
            <a:ext cx="847500" cy="5757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4"/>
          <p:cNvPicPr preferRelativeResize="0"/>
          <p:nvPr/>
        </p:nvPicPr>
        <p:blipFill rotWithShape="1">
          <a:blip r:embed="rId3">
            <a:alphaModFix/>
          </a:blip>
          <a:srcRect l="19699" r="15521"/>
          <a:stretch/>
        </p:blipFill>
        <p:spPr>
          <a:xfrm>
            <a:off x="1054575" y="1251300"/>
            <a:ext cx="1816200" cy="1829700"/>
          </a:xfrm>
          <a:prstGeom prst="rect">
            <a:avLst/>
          </a:prstGeom>
          <a:noFill/>
          <a:ln>
            <a:noFill/>
          </a:ln>
        </p:spPr>
      </p:pic>
      <p:sp>
        <p:nvSpPr>
          <p:cNvPr id="196" name="Google Shape;196;p24"/>
          <p:cNvSpPr/>
          <p:nvPr/>
        </p:nvSpPr>
        <p:spPr>
          <a:xfrm>
            <a:off x="1041025" y="1251300"/>
            <a:ext cx="1829700" cy="1829700"/>
          </a:xfrm>
          <a:prstGeom prst="rect">
            <a:avLst/>
          </a:prstGeom>
          <a:solidFill>
            <a:srgbClr val="783F04">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4"/>
          <p:cNvPicPr preferRelativeResize="0"/>
          <p:nvPr/>
        </p:nvPicPr>
        <p:blipFill rotWithShape="1">
          <a:blip r:embed="rId4">
            <a:alphaModFix/>
          </a:blip>
          <a:srcRect l="21454" r="21454"/>
          <a:stretch/>
        </p:blipFill>
        <p:spPr>
          <a:xfrm>
            <a:off x="3639500" y="1251300"/>
            <a:ext cx="1829700" cy="1829700"/>
          </a:xfrm>
          <a:prstGeom prst="rect">
            <a:avLst/>
          </a:prstGeom>
          <a:noFill/>
          <a:ln>
            <a:noFill/>
          </a:ln>
        </p:spPr>
      </p:pic>
      <p:sp>
        <p:nvSpPr>
          <p:cNvPr id="198" name="Google Shape;198;p24"/>
          <p:cNvSpPr/>
          <p:nvPr/>
        </p:nvSpPr>
        <p:spPr>
          <a:xfrm>
            <a:off x="3646275" y="1251300"/>
            <a:ext cx="1829700" cy="1829700"/>
          </a:xfrm>
          <a:prstGeom prst="rect">
            <a:avLst/>
          </a:prstGeom>
          <a:solidFill>
            <a:srgbClr val="783F04">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4"/>
          <p:cNvPicPr preferRelativeResize="0"/>
          <p:nvPr/>
        </p:nvPicPr>
        <p:blipFill rotWithShape="1">
          <a:blip r:embed="rId5">
            <a:alphaModFix/>
          </a:blip>
          <a:srcRect l="44469"/>
          <a:stretch/>
        </p:blipFill>
        <p:spPr>
          <a:xfrm>
            <a:off x="6227600" y="1251300"/>
            <a:ext cx="1829700" cy="1829700"/>
          </a:xfrm>
          <a:prstGeom prst="rect">
            <a:avLst/>
          </a:prstGeom>
          <a:noFill/>
          <a:ln>
            <a:noFill/>
          </a:ln>
        </p:spPr>
      </p:pic>
      <p:sp>
        <p:nvSpPr>
          <p:cNvPr id="200" name="Google Shape;200;p24"/>
          <p:cNvSpPr/>
          <p:nvPr/>
        </p:nvSpPr>
        <p:spPr>
          <a:xfrm>
            <a:off x="6237975" y="1251300"/>
            <a:ext cx="1829700" cy="1829700"/>
          </a:xfrm>
          <a:prstGeom prst="rect">
            <a:avLst/>
          </a:prstGeom>
          <a:solidFill>
            <a:srgbClr val="783F04">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1000"/>
                                        <p:tgtEl>
                                          <p:spTgt spid="192"/>
                                        </p:tgtEl>
                                      </p:cBhvr>
                                    </p:animEffect>
                                  </p:childTnLst>
                                </p:cTn>
                              </p:par>
                              <p:par>
                                <p:cTn id="11" presetID="10"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1000"/>
                                        <p:tgtEl>
                                          <p:spTgt spid="195"/>
                                        </p:tgtEl>
                                      </p:cBhvr>
                                    </p:animEffect>
                                  </p:childTnLst>
                                </p:cTn>
                              </p:par>
                              <p:par>
                                <p:cTn id="14" presetID="10" presetClass="entr" presetSubtype="0" fill="hold"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1000"/>
                                        <p:tgtEl>
                                          <p:spTgt spid="196"/>
                                        </p:tgtEl>
                                      </p:cBhvr>
                                    </p:animEffect>
                                  </p:childTnLst>
                                </p:cTn>
                              </p:par>
                              <p:par>
                                <p:cTn id="17" presetID="10"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1000"/>
                                        <p:tgtEl>
                                          <p:spTgt spid="19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fade">
                                      <p:cBhvr>
                                        <p:cTn id="23" dur="1000"/>
                                        <p:tgtEl>
                                          <p:spTgt spid="184"/>
                                        </p:tgtEl>
                                      </p:cBhvr>
                                    </p:animEffect>
                                  </p:childTnLst>
                                </p:cTn>
                              </p:par>
                              <p:par>
                                <p:cTn id="24" presetID="10" presetClass="entr" presetSubtype="0" fill="hold" nodeType="withEffect">
                                  <p:stCondLst>
                                    <p:cond delay="0"/>
                                  </p:stCondLst>
                                  <p:childTnLst>
                                    <p:set>
                                      <p:cBhvr>
                                        <p:cTn id="25" dur="1" fill="hold">
                                          <p:stCondLst>
                                            <p:cond delay="0"/>
                                          </p:stCondLst>
                                        </p:cTn>
                                        <p:tgtEl>
                                          <p:spTgt spid="190"/>
                                        </p:tgtEl>
                                        <p:attrNameLst>
                                          <p:attrName>style.visibility</p:attrName>
                                        </p:attrNameLst>
                                      </p:cBhvr>
                                      <p:to>
                                        <p:strVal val="visible"/>
                                      </p:to>
                                    </p:set>
                                    <p:animEffect transition="in" filter="fade">
                                      <p:cBhvr>
                                        <p:cTn id="26" dur="1000"/>
                                        <p:tgtEl>
                                          <p:spTgt spid="190"/>
                                        </p:tgtEl>
                                      </p:cBhvr>
                                    </p:animEffect>
                                  </p:childTnLst>
                                </p:cTn>
                              </p:par>
                              <p:par>
                                <p:cTn id="27" presetID="10"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0"/>
                                        <p:tgtEl>
                                          <p:spTgt spid="197"/>
                                        </p:tgtEl>
                                      </p:cBhvr>
                                    </p:animEffect>
                                  </p:childTnLst>
                                </p:cTn>
                              </p:par>
                              <p:par>
                                <p:cTn id="30" presetID="10" presetClass="entr" presetSubtype="0" fill="hold" nodeType="withEffect">
                                  <p:stCondLst>
                                    <p:cond delay="0"/>
                                  </p:stCondLst>
                                  <p:childTnLst>
                                    <p:set>
                                      <p:cBhvr>
                                        <p:cTn id="31" dur="1" fill="hold">
                                          <p:stCondLst>
                                            <p:cond delay="0"/>
                                          </p:stCondLst>
                                        </p:cTn>
                                        <p:tgtEl>
                                          <p:spTgt spid="198"/>
                                        </p:tgtEl>
                                        <p:attrNameLst>
                                          <p:attrName>style.visibility</p:attrName>
                                        </p:attrNameLst>
                                      </p:cBhvr>
                                      <p:to>
                                        <p:strVal val="visible"/>
                                      </p:to>
                                    </p:set>
                                    <p:animEffect transition="in" filter="fade">
                                      <p:cBhvr>
                                        <p:cTn id="32" dur="1000"/>
                                        <p:tgtEl>
                                          <p:spTgt spid="198"/>
                                        </p:tgtEl>
                                      </p:cBhvr>
                                    </p:animEffect>
                                  </p:childTnLst>
                                </p:cTn>
                              </p:par>
                              <p:par>
                                <p:cTn id="33" presetID="10" presetClass="entr" presetSubtype="0" fill="hold" nodeType="withEffect">
                                  <p:stCondLst>
                                    <p:cond delay="0"/>
                                  </p:stCondLst>
                                  <p:childTnLst>
                                    <p:set>
                                      <p:cBhvr>
                                        <p:cTn id="34" dur="1" fill="hold">
                                          <p:stCondLst>
                                            <p:cond delay="0"/>
                                          </p:stCondLst>
                                        </p:cTn>
                                        <p:tgtEl>
                                          <p:spTgt spid="189"/>
                                        </p:tgtEl>
                                        <p:attrNameLst>
                                          <p:attrName>style.visibility</p:attrName>
                                        </p:attrNameLst>
                                      </p:cBhvr>
                                      <p:to>
                                        <p:strVal val="visible"/>
                                      </p:to>
                                    </p:set>
                                    <p:animEffect transition="in" filter="fade">
                                      <p:cBhvr>
                                        <p:cTn id="35" dur="1000"/>
                                        <p:tgtEl>
                                          <p:spTgt spid="189"/>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1000"/>
                                        <p:tgtEl>
                                          <p:spTgt spid="185"/>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fade">
                                      <p:cBhvr>
                                        <p:cTn id="42" dur="1000"/>
                                        <p:tgtEl>
                                          <p:spTgt spid="188"/>
                                        </p:tgtEl>
                                      </p:cBhvr>
                                    </p:animEffect>
                                  </p:childTnLst>
                                </p:cTn>
                              </p:par>
                              <p:par>
                                <p:cTn id="43" presetID="10" presetClass="entr" presetSubtype="0" fill="hold" nodeType="withEffect">
                                  <p:stCondLst>
                                    <p:cond delay="0"/>
                                  </p:stCondLst>
                                  <p:childTnLst>
                                    <p:set>
                                      <p:cBhvr>
                                        <p:cTn id="44" dur="1" fill="hold">
                                          <p:stCondLst>
                                            <p:cond delay="0"/>
                                          </p:stCondLst>
                                        </p:cTn>
                                        <p:tgtEl>
                                          <p:spTgt spid="199"/>
                                        </p:tgtEl>
                                        <p:attrNameLst>
                                          <p:attrName>style.visibility</p:attrName>
                                        </p:attrNameLst>
                                      </p:cBhvr>
                                      <p:to>
                                        <p:strVal val="visible"/>
                                      </p:to>
                                    </p:set>
                                    <p:animEffect transition="in" filter="fade">
                                      <p:cBhvr>
                                        <p:cTn id="45" dur="1000"/>
                                        <p:tgtEl>
                                          <p:spTgt spid="199"/>
                                        </p:tgtEl>
                                      </p:cBhvr>
                                    </p:animEffect>
                                  </p:childTnLst>
                                </p:cTn>
                              </p:par>
                              <p:par>
                                <p:cTn id="46" presetID="10" presetClass="entr" presetSubtype="0" fill="hold"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1000"/>
                                        <p:tgtEl>
                                          <p:spTgt spid="200"/>
                                        </p:tgtEl>
                                      </p:cBhvr>
                                    </p:animEffect>
                                  </p:childTnLst>
                                </p:cTn>
                              </p:par>
                              <p:par>
                                <p:cTn id="49" presetID="10" presetClass="entr" presetSubtype="0" fill="hold" nodeType="withEffect">
                                  <p:stCondLst>
                                    <p:cond delay="0"/>
                                  </p:stCondLst>
                                  <p:childTnLst>
                                    <p:set>
                                      <p:cBhvr>
                                        <p:cTn id="50" dur="1" fill="hold">
                                          <p:stCondLst>
                                            <p:cond delay="0"/>
                                          </p:stCondLst>
                                        </p:cTn>
                                        <p:tgtEl>
                                          <p:spTgt spid="187"/>
                                        </p:tgtEl>
                                        <p:attrNameLst>
                                          <p:attrName>style.visibility</p:attrName>
                                        </p:attrNameLst>
                                      </p:cBhvr>
                                      <p:to>
                                        <p:strVal val="visible"/>
                                      </p:to>
                                    </p:set>
                                    <p:animEffect transition="in" filter="fade">
                                      <p:cBhvr>
                                        <p:cTn id="51"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p:nvPr/>
        </p:nvSpPr>
        <p:spPr>
          <a:xfrm>
            <a:off x="4974708" y="3742625"/>
            <a:ext cx="2304000" cy="21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06" name="Google Shape;206;p25"/>
          <p:cNvSpPr/>
          <p:nvPr/>
        </p:nvSpPr>
        <p:spPr>
          <a:xfrm>
            <a:off x="4974708" y="2413675"/>
            <a:ext cx="2304000" cy="21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accent3"/>
              </a:solidFill>
            </a:endParaRPr>
          </a:p>
        </p:txBody>
      </p:sp>
      <p:sp>
        <p:nvSpPr>
          <p:cNvPr id="207" name="Google Shape;207;p25"/>
          <p:cNvSpPr/>
          <p:nvPr/>
        </p:nvSpPr>
        <p:spPr>
          <a:xfrm>
            <a:off x="4974700" y="1074938"/>
            <a:ext cx="2304000" cy="2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209" name="Google Shape;209;p25"/>
          <p:cNvSpPr txBox="1">
            <a:spLocks noGrp="1"/>
          </p:cNvSpPr>
          <p:nvPr>
            <p:ph type="ctrTitle"/>
          </p:nvPr>
        </p:nvSpPr>
        <p:spPr>
          <a:xfrm>
            <a:off x="4176650" y="-450600"/>
            <a:ext cx="3505800" cy="1431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900"/>
              <a:t>Impact on different crowds</a:t>
            </a:r>
            <a:endParaRPr sz="2900"/>
          </a:p>
        </p:txBody>
      </p:sp>
      <p:sp>
        <p:nvSpPr>
          <p:cNvPr id="210" name="Google Shape;210;p25"/>
          <p:cNvSpPr/>
          <p:nvPr/>
        </p:nvSpPr>
        <p:spPr>
          <a:xfrm>
            <a:off x="1025375"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1377615"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1729856"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2075793"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2428033"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2773993"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3126234"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3472171"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3824411"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a:off x="1025375"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1377615"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1729856"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2075793"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2428033"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2773993"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3126234"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3472171"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3824411"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1025375"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1377615"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1729856"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2075793"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2428033"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2773993"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a:off x="3126234"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3472171"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3824411"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1025375"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1377615"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1729856"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2075793"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2428033"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a:off x="2773993"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a:off x="3126234"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3472171"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3824411"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1025375"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1377615"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1729856"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2075793"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2428033"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2773993"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3126234"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3472171"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3824411"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1025375"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1377615"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a:off x="1729856"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2075793"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2428033"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2773993"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3126234" y="2651960"/>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3472171" y="2651960"/>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3824411" y="2651960"/>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1025375"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1377615"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1729856"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a:off x="2075793"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2428033"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2773993"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3126234" y="2977529"/>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3472171" y="2977529"/>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3824411" y="2977529"/>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1025375"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1377615"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1729856"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2075793"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2428033"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2773993"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3126234" y="3303098"/>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3472171" y="3303098"/>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3824411" y="3303098"/>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4176652" y="1025774"/>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4176652" y="1351343"/>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4176652" y="1676911"/>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4176652" y="2002480"/>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4176652" y="2326392"/>
            <a:ext cx="163500" cy="1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4176652" y="2651960"/>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4176652" y="2977529"/>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4176652" y="3303098"/>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1025375"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1377615"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1729856"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2075793"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2428033"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2773993"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3126234" y="3628666"/>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3472171" y="3628666"/>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3824411" y="3628666"/>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4176652" y="3628666"/>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025375"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377615"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729856"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2075793"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2428033"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2773993"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3126234" y="3954235"/>
            <a:ext cx="163500" cy="16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3472171" y="3954235"/>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3824411" y="3954235"/>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4176652" y="3954235"/>
            <a:ext cx="163500" cy="16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txBox="1"/>
          <p:nvPr/>
        </p:nvSpPr>
        <p:spPr>
          <a:xfrm>
            <a:off x="5379774" y="991088"/>
            <a:ext cx="1992900" cy="387600"/>
          </a:xfrm>
          <a:prstGeom prst="rect">
            <a:avLst/>
          </a:prstGeom>
          <a:noFill/>
          <a:ln>
            <a:noFill/>
          </a:ln>
        </p:spPr>
        <p:txBody>
          <a:bodyPr spcFirstLastPara="1" wrap="square" lIns="91425" tIns="91425" rIns="91425" bIns="91425" anchor="t" anchorCtr="0">
            <a:noAutofit/>
          </a:bodyPr>
          <a:lstStyle/>
          <a:p>
            <a:pPr marL="0" lvl="0" indent="-89999" algn="l" rtl="0">
              <a:spcBef>
                <a:spcPts val="0"/>
              </a:spcBef>
              <a:spcAft>
                <a:spcPts val="0"/>
              </a:spcAft>
              <a:buNone/>
            </a:pPr>
            <a:r>
              <a:rPr lang="es" sz="1500" dirty="0">
                <a:solidFill>
                  <a:schemeClr val="lt1"/>
                </a:solidFill>
                <a:latin typeface="Pathway Gothic One"/>
                <a:ea typeface="Pathway Gothic One"/>
                <a:cs typeface="Pathway Gothic One"/>
                <a:sym typeface="Pathway Gothic One"/>
              </a:rPr>
              <a:t>University Students(beginners)</a:t>
            </a:r>
            <a:endParaRPr sz="1500" dirty="0">
              <a:solidFill>
                <a:schemeClr val="lt1"/>
              </a:solidFill>
              <a:latin typeface="Pathway Gothic One"/>
              <a:ea typeface="Pathway Gothic One"/>
              <a:cs typeface="Pathway Gothic One"/>
              <a:sym typeface="Pathway Gothic One"/>
            </a:endParaRPr>
          </a:p>
        </p:txBody>
      </p:sp>
      <p:sp>
        <p:nvSpPr>
          <p:cNvPr id="311" name="Google Shape;311;p25"/>
          <p:cNvSpPr txBox="1"/>
          <p:nvPr/>
        </p:nvSpPr>
        <p:spPr>
          <a:xfrm>
            <a:off x="5379774" y="2706525"/>
            <a:ext cx="3284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200">
                <a:solidFill>
                  <a:schemeClr val="accent2"/>
                </a:solidFill>
                <a:latin typeface="Antic"/>
                <a:ea typeface="Antic"/>
                <a:cs typeface="Antic"/>
                <a:sym typeface="Antic"/>
              </a:rPr>
              <a:t>Cooking from home is very hard for them because of their tight schedule; </a:t>
            </a:r>
            <a:endParaRPr sz="1200">
              <a:solidFill>
                <a:schemeClr val="accent2"/>
              </a:solidFill>
              <a:latin typeface="Antic"/>
              <a:ea typeface="Antic"/>
              <a:cs typeface="Antic"/>
              <a:sym typeface="Antic"/>
            </a:endParaRPr>
          </a:p>
          <a:p>
            <a:pPr marL="457200" marR="0" lvl="0" indent="-304800" algn="l" rtl="0">
              <a:lnSpc>
                <a:spcPct val="100000"/>
              </a:lnSpc>
              <a:spcBef>
                <a:spcPts val="0"/>
              </a:spcBef>
              <a:spcAft>
                <a:spcPts val="0"/>
              </a:spcAft>
              <a:buClr>
                <a:schemeClr val="accent2"/>
              </a:buClr>
              <a:buSzPts val="1200"/>
              <a:buFont typeface="Antic"/>
              <a:buChar char="-"/>
            </a:pPr>
            <a:r>
              <a:rPr lang="es" sz="1200">
                <a:solidFill>
                  <a:schemeClr val="accent2"/>
                </a:solidFill>
                <a:latin typeface="Antic"/>
                <a:ea typeface="Antic"/>
                <a:cs typeface="Antic"/>
                <a:sym typeface="Antic"/>
              </a:rPr>
              <a:t>have the financial power to purchase healthier food but don’t have time to cook</a:t>
            </a:r>
            <a:endParaRPr sz="1200">
              <a:solidFill>
                <a:schemeClr val="accent2"/>
              </a:solidFill>
              <a:latin typeface="Antic"/>
              <a:ea typeface="Antic"/>
              <a:cs typeface="Antic"/>
              <a:sym typeface="Antic"/>
            </a:endParaRPr>
          </a:p>
          <a:p>
            <a:pPr marL="457200" marR="0" lvl="0" indent="-304800" algn="l" rtl="0">
              <a:lnSpc>
                <a:spcPct val="100000"/>
              </a:lnSpc>
              <a:spcBef>
                <a:spcPts val="0"/>
              </a:spcBef>
              <a:spcAft>
                <a:spcPts val="0"/>
              </a:spcAft>
              <a:buClr>
                <a:schemeClr val="accent2"/>
              </a:buClr>
              <a:buSzPts val="1200"/>
              <a:buFont typeface="Antic"/>
              <a:buChar char="-"/>
            </a:pPr>
            <a:r>
              <a:rPr lang="es" sz="1200">
                <a:solidFill>
                  <a:schemeClr val="accent2"/>
                </a:solidFill>
                <a:latin typeface="Antic"/>
                <a:ea typeface="Antic"/>
                <a:cs typeface="Antic"/>
                <a:sym typeface="Antic"/>
              </a:rPr>
              <a:t>more health-concerned</a:t>
            </a:r>
            <a:endParaRPr sz="1200">
              <a:solidFill>
                <a:schemeClr val="accent2"/>
              </a:solidFill>
              <a:latin typeface="Antic"/>
              <a:ea typeface="Antic"/>
              <a:cs typeface="Antic"/>
              <a:sym typeface="Antic"/>
            </a:endParaRPr>
          </a:p>
          <a:p>
            <a:pPr marL="0" marR="0" lvl="0" indent="0" algn="l" rtl="0">
              <a:lnSpc>
                <a:spcPct val="100000"/>
              </a:lnSpc>
              <a:spcBef>
                <a:spcPts val="0"/>
              </a:spcBef>
              <a:spcAft>
                <a:spcPts val="0"/>
              </a:spcAft>
              <a:buNone/>
            </a:pPr>
            <a:endParaRPr sz="1200">
              <a:solidFill>
                <a:schemeClr val="accent2"/>
              </a:solidFill>
              <a:latin typeface="Antic"/>
              <a:ea typeface="Antic"/>
              <a:cs typeface="Antic"/>
              <a:sym typeface="Antic"/>
            </a:endParaRPr>
          </a:p>
          <a:p>
            <a:pPr marL="0" marR="0" lvl="0" indent="0" algn="l" rtl="0">
              <a:lnSpc>
                <a:spcPct val="100000"/>
              </a:lnSpc>
              <a:spcBef>
                <a:spcPts val="0"/>
              </a:spcBef>
              <a:spcAft>
                <a:spcPts val="0"/>
              </a:spcAft>
              <a:buNone/>
            </a:pPr>
            <a:endParaRPr sz="1200">
              <a:solidFill>
                <a:schemeClr val="accent2"/>
              </a:solidFill>
              <a:latin typeface="Antic"/>
              <a:ea typeface="Antic"/>
              <a:cs typeface="Antic"/>
              <a:sym typeface="Antic"/>
            </a:endParaRPr>
          </a:p>
          <a:p>
            <a:pPr marL="0" marR="0" lvl="0" indent="0" algn="l" rtl="0">
              <a:lnSpc>
                <a:spcPct val="100000"/>
              </a:lnSpc>
              <a:spcBef>
                <a:spcPts val="0"/>
              </a:spcBef>
              <a:spcAft>
                <a:spcPts val="0"/>
              </a:spcAft>
              <a:buNone/>
            </a:pPr>
            <a:endParaRPr sz="1200">
              <a:solidFill>
                <a:schemeClr val="accent2"/>
              </a:solidFill>
              <a:latin typeface="Antic"/>
              <a:ea typeface="Antic"/>
              <a:cs typeface="Antic"/>
              <a:sym typeface="Antic"/>
            </a:endParaRPr>
          </a:p>
        </p:txBody>
      </p:sp>
      <p:sp>
        <p:nvSpPr>
          <p:cNvPr id="312" name="Google Shape;312;p25"/>
          <p:cNvSpPr txBox="1"/>
          <p:nvPr/>
        </p:nvSpPr>
        <p:spPr>
          <a:xfrm>
            <a:off x="5379779" y="2329825"/>
            <a:ext cx="1643700" cy="387600"/>
          </a:xfrm>
          <a:prstGeom prst="rect">
            <a:avLst/>
          </a:prstGeom>
          <a:noFill/>
          <a:ln>
            <a:noFill/>
          </a:ln>
        </p:spPr>
        <p:txBody>
          <a:bodyPr spcFirstLastPara="1" wrap="square" lIns="91425" tIns="91425" rIns="91425" bIns="91425" anchor="t" anchorCtr="0">
            <a:noAutofit/>
          </a:bodyPr>
          <a:lstStyle/>
          <a:p>
            <a:pPr marL="0" lvl="0" indent="-89999" algn="l" rtl="0">
              <a:spcBef>
                <a:spcPts val="0"/>
              </a:spcBef>
              <a:spcAft>
                <a:spcPts val="0"/>
              </a:spcAft>
              <a:buNone/>
            </a:pPr>
            <a:r>
              <a:rPr lang="es" sz="1500">
                <a:solidFill>
                  <a:schemeClr val="lt1"/>
                </a:solidFill>
                <a:latin typeface="Pathway Gothic One"/>
                <a:ea typeface="Pathway Gothic One"/>
                <a:cs typeface="Pathway Gothic One"/>
                <a:sym typeface="Pathway Gothic One"/>
              </a:rPr>
              <a:t>Busy office workers</a:t>
            </a:r>
            <a:endParaRPr sz="1500">
              <a:solidFill>
                <a:schemeClr val="lt1"/>
              </a:solidFill>
              <a:latin typeface="Pathway Gothic One"/>
              <a:ea typeface="Pathway Gothic One"/>
              <a:cs typeface="Pathway Gothic One"/>
              <a:sym typeface="Pathway Gothic One"/>
            </a:endParaRPr>
          </a:p>
        </p:txBody>
      </p:sp>
      <p:sp>
        <p:nvSpPr>
          <p:cNvPr id="313" name="Google Shape;313;p25"/>
          <p:cNvSpPr txBox="1"/>
          <p:nvPr/>
        </p:nvSpPr>
        <p:spPr>
          <a:xfrm>
            <a:off x="5379775" y="4035475"/>
            <a:ext cx="3284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200">
                <a:solidFill>
                  <a:schemeClr val="accent2"/>
                </a:solidFill>
                <a:latin typeface="Antic"/>
                <a:ea typeface="Antic"/>
                <a:cs typeface="Antic"/>
                <a:sym typeface="Antic"/>
              </a:rPr>
              <a:t>Parents who are experienced in cooking but</a:t>
            </a:r>
            <a:endParaRPr sz="1200">
              <a:solidFill>
                <a:schemeClr val="accent2"/>
              </a:solidFill>
              <a:latin typeface="Antic"/>
              <a:ea typeface="Antic"/>
              <a:cs typeface="Antic"/>
              <a:sym typeface="Antic"/>
            </a:endParaRPr>
          </a:p>
          <a:p>
            <a:pPr marL="457200" lvl="0" indent="-304800" algn="l" rtl="0">
              <a:spcBef>
                <a:spcPts val="0"/>
              </a:spcBef>
              <a:spcAft>
                <a:spcPts val="0"/>
              </a:spcAft>
              <a:buClr>
                <a:schemeClr val="accent2"/>
              </a:buClr>
              <a:buSzPts val="1200"/>
              <a:buFont typeface="Antic"/>
              <a:buChar char="-"/>
            </a:pPr>
            <a:r>
              <a:rPr lang="es" sz="1200">
                <a:solidFill>
                  <a:schemeClr val="dk1"/>
                </a:solidFill>
                <a:latin typeface="Antic"/>
                <a:ea typeface="Antic"/>
                <a:cs typeface="Antic"/>
                <a:sym typeface="Antic"/>
              </a:rPr>
              <a:t> looking for a not so difficult upgrade to daily meals</a:t>
            </a:r>
            <a:endParaRPr sz="1200">
              <a:solidFill>
                <a:schemeClr val="dk1"/>
              </a:solidFill>
              <a:latin typeface="Antic"/>
              <a:ea typeface="Antic"/>
              <a:cs typeface="Antic"/>
              <a:sym typeface="Antic"/>
            </a:endParaRPr>
          </a:p>
          <a:p>
            <a:pPr marL="457200" lvl="0" indent="-304800" algn="l" rtl="0">
              <a:spcBef>
                <a:spcPts val="0"/>
              </a:spcBef>
              <a:spcAft>
                <a:spcPts val="0"/>
              </a:spcAft>
              <a:buClr>
                <a:schemeClr val="dk1"/>
              </a:buClr>
              <a:buSzPts val="1200"/>
              <a:buFont typeface="Antic"/>
              <a:buChar char="-"/>
            </a:pPr>
            <a:r>
              <a:rPr lang="es" sz="1200">
                <a:solidFill>
                  <a:schemeClr val="dk1"/>
                </a:solidFill>
                <a:latin typeface="Antic"/>
                <a:ea typeface="Antic"/>
                <a:cs typeface="Antic"/>
                <a:sym typeface="Antic"/>
              </a:rPr>
              <a:t>Need a tool to keep everything organized</a:t>
            </a:r>
            <a:endParaRPr sz="1200">
              <a:solidFill>
                <a:schemeClr val="dk1"/>
              </a:solidFill>
              <a:latin typeface="Antic"/>
              <a:ea typeface="Antic"/>
              <a:cs typeface="Antic"/>
              <a:sym typeface="Antic"/>
            </a:endParaRPr>
          </a:p>
        </p:txBody>
      </p:sp>
      <p:sp>
        <p:nvSpPr>
          <p:cNvPr id="314" name="Google Shape;314;p25"/>
          <p:cNvSpPr txBox="1"/>
          <p:nvPr/>
        </p:nvSpPr>
        <p:spPr>
          <a:xfrm>
            <a:off x="5379769" y="3658766"/>
            <a:ext cx="980700" cy="387600"/>
          </a:xfrm>
          <a:prstGeom prst="rect">
            <a:avLst/>
          </a:prstGeom>
          <a:noFill/>
          <a:ln>
            <a:noFill/>
          </a:ln>
        </p:spPr>
        <p:txBody>
          <a:bodyPr spcFirstLastPara="1" wrap="square" lIns="91425" tIns="91425" rIns="91425" bIns="91425" anchor="t" anchorCtr="0">
            <a:noAutofit/>
          </a:bodyPr>
          <a:lstStyle/>
          <a:p>
            <a:pPr marL="0" lvl="0" indent="-89999" algn="l" rtl="0">
              <a:spcBef>
                <a:spcPts val="0"/>
              </a:spcBef>
              <a:spcAft>
                <a:spcPts val="0"/>
              </a:spcAft>
              <a:buNone/>
            </a:pPr>
            <a:r>
              <a:rPr lang="es" sz="1500">
                <a:solidFill>
                  <a:schemeClr val="lt1"/>
                </a:solidFill>
                <a:latin typeface="Pathway Gothic One"/>
                <a:ea typeface="Pathway Gothic One"/>
                <a:cs typeface="Pathway Gothic One"/>
                <a:sym typeface="Pathway Gothic One"/>
              </a:rPr>
              <a:t>Family</a:t>
            </a:r>
            <a:endParaRPr sz="1500">
              <a:solidFill>
                <a:schemeClr val="lt1"/>
              </a:solidFill>
              <a:latin typeface="Pathway Gothic One"/>
              <a:ea typeface="Pathway Gothic One"/>
              <a:cs typeface="Pathway Gothic One"/>
              <a:sym typeface="Pathway Gothic One"/>
            </a:endParaRPr>
          </a:p>
        </p:txBody>
      </p:sp>
      <p:sp>
        <p:nvSpPr>
          <p:cNvPr id="315" name="Google Shape;315;p25"/>
          <p:cNvSpPr/>
          <p:nvPr/>
        </p:nvSpPr>
        <p:spPr>
          <a:xfrm>
            <a:off x="8919725" y="4117725"/>
            <a:ext cx="453000" cy="5757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258050" y="933475"/>
            <a:ext cx="1572300" cy="2199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txBox="1"/>
          <p:nvPr/>
        </p:nvSpPr>
        <p:spPr>
          <a:xfrm>
            <a:off x="5379775" y="1367775"/>
            <a:ext cx="3284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200" dirty="0">
                <a:solidFill>
                  <a:schemeClr val="accent2"/>
                </a:solidFill>
                <a:latin typeface="Antic"/>
                <a:ea typeface="Antic"/>
                <a:cs typeface="Antic"/>
                <a:sym typeface="Antic"/>
              </a:rPr>
              <a:t>Students who live alone and have heavy workload. They tend to: </a:t>
            </a:r>
            <a:endParaRPr sz="1200" dirty="0">
              <a:solidFill>
                <a:schemeClr val="accent2"/>
              </a:solidFill>
              <a:latin typeface="Antic"/>
              <a:ea typeface="Antic"/>
              <a:cs typeface="Antic"/>
              <a:sym typeface="Antic"/>
            </a:endParaRPr>
          </a:p>
          <a:p>
            <a:pPr marL="457200" marR="0" lvl="0" indent="-304800" algn="l" rtl="0">
              <a:lnSpc>
                <a:spcPct val="100000"/>
              </a:lnSpc>
              <a:spcBef>
                <a:spcPts val="0"/>
              </a:spcBef>
              <a:spcAft>
                <a:spcPts val="0"/>
              </a:spcAft>
              <a:buClr>
                <a:schemeClr val="accent2"/>
              </a:buClr>
              <a:buSzPts val="1200"/>
              <a:buFont typeface="Antic"/>
              <a:buChar char="-"/>
            </a:pPr>
            <a:r>
              <a:rPr lang="es" sz="1200" dirty="0">
                <a:solidFill>
                  <a:schemeClr val="accent2"/>
                </a:solidFill>
                <a:latin typeface="Antic"/>
                <a:ea typeface="Antic"/>
                <a:cs typeface="Antic"/>
                <a:sym typeface="Antic"/>
              </a:rPr>
              <a:t>eat more unhealthy food </a:t>
            </a:r>
            <a:endParaRPr sz="1200" dirty="0">
              <a:solidFill>
                <a:schemeClr val="accent2"/>
              </a:solidFill>
              <a:latin typeface="Antic"/>
              <a:ea typeface="Antic"/>
              <a:cs typeface="Antic"/>
              <a:sym typeface="Antic"/>
            </a:endParaRPr>
          </a:p>
          <a:p>
            <a:pPr marL="457200" marR="0" lvl="0" indent="-304800" algn="l" rtl="0">
              <a:lnSpc>
                <a:spcPct val="100000"/>
              </a:lnSpc>
              <a:spcBef>
                <a:spcPts val="0"/>
              </a:spcBef>
              <a:spcAft>
                <a:spcPts val="0"/>
              </a:spcAft>
              <a:buClr>
                <a:schemeClr val="accent2"/>
              </a:buClr>
              <a:buSzPts val="1200"/>
              <a:buFont typeface="Antic"/>
              <a:buChar char="-"/>
            </a:pPr>
            <a:r>
              <a:rPr lang="es" sz="1200" dirty="0">
                <a:solidFill>
                  <a:schemeClr val="accent2"/>
                </a:solidFill>
                <a:latin typeface="Antic"/>
                <a:ea typeface="Antic"/>
                <a:cs typeface="Antic"/>
                <a:sym typeface="Antic"/>
              </a:rPr>
              <a:t>concerned about body shape.</a:t>
            </a:r>
            <a:endParaRPr sz="1200" dirty="0">
              <a:solidFill>
                <a:schemeClr val="accent2"/>
              </a:solidFill>
              <a:latin typeface="Antic"/>
              <a:ea typeface="Antic"/>
              <a:cs typeface="Antic"/>
              <a:sym typeface="Antic"/>
            </a:endParaRPr>
          </a:p>
          <a:p>
            <a:pPr marL="457200" marR="0" lvl="0" indent="-304800" algn="l" rtl="0">
              <a:lnSpc>
                <a:spcPct val="100000"/>
              </a:lnSpc>
              <a:spcBef>
                <a:spcPts val="0"/>
              </a:spcBef>
              <a:spcAft>
                <a:spcPts val="0"/>
              </a:spcAft>
              <a:buClr>
                <a:schemeClr val="accent2"/>
              </a:buClr>
              <a:buSzPts val="1200"/>
              <a:buFont typeface="Antic"/>
              <a:buChar char="-"/>
            </a:pPr>
            <a:r>
              <a:rPr lang="es" sz="1200" dirty="0">
                <a:solidFill>
                  <a:schemeClr val="accent2"/>
                </a:solidFill>
                <a:latin typeface="Antic"/>
                <a:ea typeface="Antic"/>
                <a:cs typeface="Antic"/>
                <a:sym typeface="Antic"/>
              </a:rPr>
              <a:t>Budget is another important factor for them.</a:t>
            </a:r>
            <a:endParaRPr sz="1200" dirty="0">
              <a:solidFill>
                <a:schemeClr val="accent2"/>
              </a:solidFill>
              <a:latin typeface="Antic"/>
              <a:ea typeface="Antic"/>
              <a:cs typeface="Antic"/>
              <a:sym typeface="Ant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fade">
                                      <p:cBhvr>
                                        <p:cTn id="10" dur="1000"/>
                                        <p:tgtEl>
                                          <p:spTgt spid="310"/>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1000"/>
                                        <p:tgtEl>
                                          <p:spTgt spid="20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6"/>
                                        </p:tgtEl>
                                        <p:attrNameLst>
                                          <p:attrName>style.visibility</p:attrName>
                                        </p:attrNameLst>
                                      </p:cBhvr>
                                      <p:to>
                                        <p:strVal val="visible"/>
                                      </p:to>
                                    </p:set>
                                    <p:animEffect transition="in" filter="fade">
                                      <p:cBhvr>
                                        <p:cTn id="18" dur="1000"/>
                                        <p:tgtEl>
                                          <p:spTgt spid="206"/>
                                        </p:tgtEl>
                                      </p:cBhvr>
                                    </p:animEffect>
                                  </p:childTnLst>
                                </p:cTn>
                              </p:par>
                              <p:par>
                                <p:cTn id="19" presetID="10" presetClass="entr" presetSubtype="0" fill="hold" nodeType="withEffect">
                                  <p:stCondLst>
                                    <p:cond delay="0"/>
                                  </p:stCondLst>
                                  <p:childTnLst>
                                    <p:set>
                                      <p:cBhvr>
                                        <p:cTn id="20" dur="1" fill="hold">
                                          <p:stCondLst>
                                            <p:cond delay="0"/>
                                          </p:stCondLst>
                                        </p:cTn>
                                        <p:tgtEl>
                                          <p:spTgt spid="311"/>
                                        </p:tgtEl>
                                        <p:attrNameLst>
                                          <p:attrName>style.visibility</p:attrName>
                                        </p:attrNameLst>
                                      </p:cBhvr>
                                      <p:to>
                                        <p:strVal val="visible"/>
                                      </p:to>
                                    </p:set>
                                    <p:animEffect transition="in" filter="fade">
                                      <p:cBhvr>
                                        <p:cTn id="21" dur="1000"/>
                                        <p:tgtEl>
                                          <p:spTgt spid="311"/>
                                        </p:tgtEl>
                                      </p:cBhvr>
                                    </p:animEffect>
                                  </p:childTnLst>
                                </p:cTn>
                              </p:par>
                              <p:par>
                                <p:cTn id="22" presetID="10" presetClass="entr" presetSubtype="0" fill="hold" nodeType="withEffect">
                                  <p:stCondLst>
                                    <p:cond delay="0"/>
                                  </p:stCondLst>
                                  <p:childTnLst>
                                    <p:set>
                                      <p:cBhvr>
                                        <p:cTn id="23" dur="1" fill="hold">
                                          <p:stCondLst>
                                            <p:cond delay="0"/>
                                          </p:stCondLst>
                                        </p:cTn>
                                        <p:tgtEl>
                                          <p:spTgt spid="312"/>
                                        </p:tgtEl>
                                        <p:attrNameLst>
                                          <p:attrName>style.visibility</p:attrName>
                                        </p:attrNameLst>
                                      </p:cBhvr>
                                      <p:to>
                                        <p:strVal val="visible"/>
                                      </p:to>
                                    </p:set>
                                    <p:animEffect transition="in" filter="fade">
                                      <p:cBhvr>
                                        <p:cTn id="24" dur="1000"/>
                                        <p:tgtEl>
                                          <p:spTgt spid="3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0"/>
                                        <p:tgtEl>
                                          <p:spTgt spid="205"/>
                                        </p:tgtEl>
                                      </p:cBhvr>
                                    </p:animEffect>
                                  </p:childTnLst>
                                </p:cTn>
                              </p:par>
                              <p:par>
                                <p:cTn id="30" presetID="10" presetClass="entr" presetSubtype="0" fill="hold" nodeType="withEffect">
                                  <p:stCondLst>
                                    <p:cond delay="0"/>
                                  </p:stCondLst>
                                  <p:childTnLst>
                                    <p:set>
                                      <p:cBhvr>
                                        <p:cTn id="31" dur="1" fill="hold">
                                          <p:stCondLst>
                                            <p:cond delay="0"/>
                                          </p:stCondLst>
                                        </p:cTn>
                                        <p:tgtEl>
                                          <p:spTgt spid="313"/>
                                        </p:tgtEl>
                                        <p:attrNameLst>
                                          <p:attrName>style.visibility</p:attrName>
                                        </p:attrNameLst>
                                      </p:cBhvr>
                                      <p:to>
                                        <p:strVal val="visible"/>
                                      </p:to>
                                    </p:set>
                                    <p:animEffect transition="in" filter="fade">
                                      <p:cBhvr>
                                        <p:cTn id="32" dur="1000"/>
                                        <p:tgtEl>
                                          <p:spTgt spid="313"/>
                                        </p:tgtEl>
                                      </p:cBhvr>
                                    </p:animEffect>
                                  </p:childTnLst>
                                </p:cTn>
                              </p:par>
                              <p:par>
                                <p:cTn id="33" presetID="10" presetClass="entr" presetSubtype="0" fill="hold" nodeType="withEffect">
                                  <p:stCondLst>
                                    <p:cond delay="0"/>
                                  </p:stCondLst>
                                  <p:childTnLst>
                                    <p:set>
                                      <p:cBhvr>
                                        <p:cTn id="34" dur="1" fill="hold">
                                          <p:stCondLst>
                                            <p:cond delay="0"/>
                                          </p:stCondLst>
                                        </p:cTn>
                                        <p:tgtEl>
                                          <p:spTgt spid="314"/>
                                        </p:tgtEl>
                                        <p:attrNameLst>
                                          <p:attrName>style.visibility</p:attrName>
                                        </p:attrNameLst>
                                      </p:cBhvr>
                                      <p:to>
                                        <p:strVal val="visible"/>
                                      </p:to>
                                    </p:set>
                                    <p:animEffect transition="in" filter="fade">
                                      <p:cBhvr>
                                        <p:cTn id="35"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p:nvPr/>
        </p:nvSpPr>
        <p:spPr>
          <a:xfrm>
            <a:off x="2946475" y="677275"/>
            <a:ext cx="19803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accent3"/>
                </a:solidFill>
                <a:latin typeface="Pathway Gothic One"/>
                <a:ea typeface="Pathway Gothic One"/>
                <a:cs typeface="Pathway Gothic One"/>
                <a:sym typeface="Pathway Gothic One"/>
              </a:rPr>
              <a:t>The planning stage</a:t>
            </a:r>
            <a:endParaRPr sz="1800">
              <a:solidFill>
                <a:schemeClr val="accent3"/>
              </a:solidFill>
              <a:latin typeface="Pathway Gothic One"/>
              <a:ea typeface="Pathway Gothic One"/>
              <a:cs typeface="Pathway Gothic One"/>
              <a:sym typeface="Pathway Gothic One"/>
            </a:endParaRPr>
          </a:p>
        </p:txBody>
      </p:sp>
      <p:sp>
        <p:nvSpPr>
          <p:cNvPr id="322" name="Google Shape;322;p26"/>
          <p:cNvSpPr txBox="1">
            <a:spLocks noGrp="1"/>
          </p:cNvSpPr>
          <p:nvPr>
            <p:ph type="ctrTitle"/>
          </p:nvPr>
        </p:nvSpPr>
        <p:spPr>
          <a:xfrm>
            <a:off x="610875" y="1856100"/>
            <a:ext cx="15096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Six Stages of Home Cooking</a:t>
            </a:r>
            <a:endParaRPr/>
          </a:p>
        </p:txBody>
      </p:sp>
      <p:cxnSp>
        <p:nvCxnSpPr>
          <p:cNvPr id="323" name="Google Shape;323;p26"/>
          <p:cNvCxnSpPr/>
          <p:nvPr/>
        </p:nvCxnSpPr>
        <p:spPr>
          <a:xfrm>
            <a:off x="2791628" y="1237331"/>
            <a:ext cx="2135100" cy="0"/>
          </a:xfrm>
          <a:prstGeom prst="straightConnector1">
            <a:avLst/>
          </a:prstGeom>
          <a:noFill/>
          <a:ln w="9525" cap="flat" cmpd="sng">
            <a:solidFill>
              <a:schemeClr val="accent3"/>
            </a:solidFill>
            <a:prstDash val="solid"/>
            <a:round/>
            <a:headEnd type="oval" w="med" len="med"/>
            <a:tailEnd type="oval" w="med" len="med"/>
          </a:ln>
        </p:spPr>
      </p:cxnSp>
      <p:cxnSp>
        <p:nvCxnSpPr>
          <p:cNvPr id="324" name="Google Shape;324;p26"/>
          <p:cNvCxnSpPr/>
          <p:nvPr/>
        </p:nvCxnSpPr>
        <p:spPr>
          <a:xfrm>
            <a:off x="2798025" y="2571750"/>
            <a:ext cx="6092400" cy="0"/>
          </a:xfrm>
          <a:prstGeom prst="straightConnector1">
            <a:avLst/>
          </a:prstGeom>
          <a:noFill/>
          <a:ln w="9525" cap="flat" cmpd="sng">
            <a:solidFill>
              <a:schemeClr val="accent1"/>
            </a:solidFill>
            <a:prstDash val="solid"/>
            <a:round/>
            <a:headEnd type="none" w="med" len="med"/>
            <a:tailEnd type="stealth" w="med" len="med"/>
          </a:ln>
        </p:spPr>
      </p:cxnSp>
      <p:cxnSp>
        <p:nvCxnSpPr>
          <p:cNvPr id="325" name="Google Shape;325;p26"/>
          <p:cNvCxnSpPr/>
          <p:nvPr/>
        </p:nvCxnSpPr>
        <p:spPr>
          <a:xfrm>
            <a:off x="4913600" y="1664156"/>
            <a:ext cx="2142000" cy="0"/>
          </a:xfrm>
          <a:prstGeom prst="straightConnector1">
            <a:avLst/>
          </a:prstGeom>
          <a:noFill/>
          <a:ln w="9525" cap="flat" cmpd="sng">
            <a:solidFill>
              <a:schemeClr val="accent3"/>
            </a:solidFill>
            <a:prstDash val="solid"/>
            <a:round/>
            <a:headEnd type="oval" w="med" len="med"/>
            <a:tailEnd type="oval" w="med" len="med"/>
          </a:ln>
        </p:spPr>
      </p:cxnSp>
      <p:cxnSp>
        <p:nvCxnSpPr>
          <p:cNvPr id="326" name="Google Shape;326;p26"/>
          <p:cNvCxnSpPr/>
          <p:nvPr/>
        </p:nvCxnSpPr>
        <p:spPr>
          <a:xfrm>
            <a:off x="6195550" y="3603050"/>
            <a:ext cx="2173500" cy="0"/>
          </a:xfrm>
          <a:prstGeom prst="straightConnector1">
            <a:avLst/>
          </a:prstGeom>
          <a:noFill/>
          <a:ln w="9525" cap="flat" cmpd="sng">
            <a:solidFill>
              <a:schemeClr val="accent3"/>
            </a:solidFill>
            <a:prstDash val="solid"/>
            <a:round/>
            <a:headEnd type="oval" w="med" len="med"/>
            <a:tailEnd type="oval" w="med" len="med"/>
          </a:ln>
        </p:spPr>
      </p:cxnSp>
      <p:sp>
        <p:nvSpPr>
          <p:cNvPr id="327" name="Google Shape;327;p26"/>
          <p:cNvSpPr txBox="1"/>
          <p:nvPr/>
        </p:nvSpPr>
        <p:spPr>
          <a:xfrm>
            <a:off x="5229805" y="1121011"/>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accent3"/>
                </a:solidFill>
                <a:latin typeface="Pathway Gothic One"/>
                <a:ea typeface="Pathway Gothic One"/>
                <a:cs typeface="Pathway Gothic One"/>
                <a:sym typeface="Pathway Gothic One"/>
              </a:rPr>
              <a:t>Execution</a:t>
            </a:r>
            <a:endParaRPr sz="1800">
              <a:solidFill>
                <a:schemeClr val="accent3"/>
              </a:solidFill>
              <a:latin typeface="Pathway Gothic One"/>
              <a:ea typeface="Pathway Gothic One"/>
              <a:cs typeface="Pathway Gothic One"/>
              <a:sym typeface="Pathway Gothic One"/>
            </a:endParaRPr>
          </a:p>
        </p:txBody>
      </p:sp>
      <p:sp>
        <p:nvSpPr>
          <p:cNvPr id="328" name="Google Shape;328;p26"/>
          <p:cNvSpPr txBox="1"/>
          <p:nvPr/>
        </p:nvSpPr>
        <p:spPr>
          <a:xfrm>
            <a:off x="6599741" y="3655388"/>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accent3"/>
                </a:solidFill>
                <a:latin typeface="Pathway Gothic One"/>
                <a:ea typeface="Pathway Gothic One"/>
                <a:cs typeface="Pathway Gothic One"/>
                <a:sym typeface="Pathway Gothic One"/>
              </a:rPr>
              <a:t>Motivation</a:t>
            </a:r>
            <a:endParaRPr sz="1800">
              <a:solidFill>
                <a:schemeClr val="accent3"/>
              </a:solidFill>
              <a:latin typeface="Pathway Gothic One"/>
              <a:ea typeface="Pathway Gothic One"/>
              <a:cs typeface="Pathway Gothic One"/>
              <a:sym typeface="Pathway Gothic One"/>
            </a:endParaRPr>
          </a:p>
        </p:txBody>
      </p:sp>
      <p:cxnSp>
        <p:nvCxnSpPr>
          <p:cNvPr id="329" name="Google Shape;329;p26"/>
          <p:cNvCxnSpPr/>
          <p:nvPr/>
        </p:nvCxnSpPr>
        <p:spPr>
          <a:xfrm>
            <a:off x="2799150" y="2403150"/>
            <a:ext cx="0" cy="337200"/>
          </a:xfrm>
          <a:prstGeom prst="straightConnector1">
            <a:avLst/>
          </a:prstGeom>
          <a:noFill/>
          <a:ln w="9525" cap="flat" cmpd="sng">
            <a:solidFill>
              <a:schemeClr val="accent1"/>
            </a:solidFill>
            <a:prstDash val="solid"/>
            <a:round/>
            <a:headEnd type="none" w="med" len="med"/>
            <a:tailEnd type="none" w="med" len="med"/>
          </a:ln>
        </p:spPr>
      </p:cxnSp>
      <p:sp>
        <p:nvSpPr>
          <p:cNvPr id="330" name="Google Shape;330;p26"/>
          <p:cNvSpPr txBox="1"/>
          <p:nvPr/>
        </p:nvSpPr>
        <p:spPr>
          <a:xfrm>
            <a:off x="2186700" y="2724700"/>
            <a:ext cx="12249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2"/>
                </a:solidFill>
                <a:latin typeface="Antic"/>
                <a:ea typeface="Antic"/>
                <a:cs typeface="Antic"/>
                <a:sym typeface="Antic"/>
              </a:rPr>
              <a:t>Look for recipes</a:t>
            </a:r>
            <a:endParaRPr sz="1600">
              <a:solidFill>
                <a:schemeClr val="accent2"/>
              </a:solidFill>
              <a:latin typeface="Antic"/>
              <a:ea typeface="Antic"/>
              <a:cs typeface="Antic"/>
              <a:sym typeface="Antic"/>
            </a:endParaRPr>
          </a:p>
        </p:txBody>
      </p:sp>
      <p:cxnSp>
        <p:nvCxnSpPr>
          <p:cNvPr id="331" name="Google Shape;331;p26"/>
          <p:cNvCxnSpPr/>
          <p:nvPr/>
        </p:nvCxnSpPr>
        <p:spPr>
          <a:xfrm>
            <a:off x="3859177" y="2403150"/>
            <a:ext cx="0" cy="3372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26"/>
          <p:cNvCxnSpPr/>
          <p:nvPr/>
        </p:nvCxnSpPr>
        <p:spPr>
          <a:xfrm>
            <a:off x="4572000" y="2403150"/>
            <a:ext cx="0" cy="337200"/>
          </a:xfrm>
          <a:prstGeom prst="straightConnector1">
            <a:avLst/>
          </a:prstGeom>
          <a:noFill/>
          <a:ln w="9525" cap="flat" cmpd="sng">
            <a:solidFill>
              <a:schemeClr val="accent1"/>
            </a:solidFill>
            <a:prstDash val="solid"/>
            <a:round/>
            <a:headEnd type="none" w="med" len="med"/>
            <a:tailEnd type="none" w="med" len="med"/>
          </a:ln>
        </p:spPr>
      </p:cxnSp>
      <p:sp>
        <p:nvSpPr>
          <p:cNvPr id="333" name="Google Shape;333;p26"/>
          <p:cNvSpPr txBox="1"/>
          <p:nvPr/>
        </p:nvSpPr>
        <p:spPr>
          <a:xfrm>
            <a:off x="3246733" y="2724700"/>
            <a:ext cx="12249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2"/>
                </a:solidFill>
                <a:latin typeface="Antic"/>
                <a:ea typeface="Antic"/>
                <a:cs typeface="Antic"/>
                <a:sym typeface="Antic"/>
              </a:rPr>
              <a:t>Plan for the week</a:t>
            </a:r>
            <a:endParaRPr>
              <a:solidFill>
                <a:schemeClr val="accent2"/>
              </a:solidFill>
              <a:latin typeface="Antic"/>
              <a:ea typeface="Antic"/>
              <a:cs typeface="Antic"/>
              <a:sym typeface="Antic"/>
            </a:endParaRPr>
          </a:p>
        </p:txBody>
      </p:sp>
      <p:sp>
        <p:nvSpPr>
          <p:cNvPr id="334" name="Google Shape;334;p26"/>
          <p:cNvSpPr/>
          <p:nvPr/>
        </p:nvSpPr>
        <p:spPr>
          <a:xfrm>
            <a:off x="7055600" y="4871500"/>
            <a:ext cx="2442000" cy="4083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590100" y="268975"/>
            <a:ext cx="1073700" cy="4083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txBox="1"/>
          <p:nvPr/>
        </p:nvSpPr>
        <p:spPr>
          <a:xfrm>
            <a:off x="3959558" y="1770700"/>
            <a:ext cx="12249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2"/>
                </a:solidFill>
                <a:latin typeface="Antic"/>
                <a:ea typeface="Antic"/>
                <a:cs typeface="Antic"/>
                <a:sym typeface="Antic"/>
              </a:rPr>
              <a:t>Go grocery shopping</a:t>
            </a:r>
            <a:endParaRPr>
              <a:solidFill>
                <a:schemeClr val="accent2"/>
              </a:solidFill>
              <a:latin typeface="Antic"/>
              <a:ea typeface="Antic"/>
              <a:cs typeface="Antic"/>
              <a:sym typeface="Antic"/>
            </a:endParaRPr>
          </a:p>
        </p:txBody>
      </p:sp>
      <p:cxnSp>
        <p:nvCxnSpPr>
          <p:cNvPr id="337" name="Google Shape;337;p26"/>
          <p:cNvCxnSpPr/>
          <p:nvPr/>
        </p:nvCxnSpPr>
        <p:spPr>
          <a:xfrm>
            <a:off x="5525200" y="2403150"/>
            <a:ext cx="0" cy="337200"/>
          </a:xfrm>
          <a:prstGeom prst="straightConnector1">
            <a:avLst/>
          </a:prstGeom>
          <a:noFill/>
          <a:ln w="9525" cap="flat" cmpd="sng">
            <a:solidFill>
              <a:schemeClr val="accent1"/>
            </a:solidFill>
            <a:prstDash val="solid"/>
            <a:round/>
            <a:headEnd type="none" w="med" len="med"/>
            <a:tailEnd type="none" w="med" len="med"/>
          </a:ln>
        </p:spPr>
      </p:cxnSp>
      <p:sp>
        <p:nvSpPr>
          <p:cNvPr id="338" name="Google Shape;338;p26"/>
          <p:cNvSpPr txBox="1"/>
          <p:nvPr/>
        </p:nvSpPr>
        <p:spPr>
          <a:xfrm>
            <a:off x="4912758" y="2781975"/>
            <a:ext cx="12249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2"/>
                </a:solidFill>
                <a:latin typeface="Antic"/>
                <a:ea typeface="Antic"/>
                <a:cs typeface="Antic"/>
                <a:sym typeface="Antic"/>
              </a:rPr>
              <a:t>Cook!</a:t>
            </a:r>
            <a:endParaRPr>
              <a:solidFill>
                <a:schemeClr val="accent2"/>
              </a:solidFill>
              <a:latin typeface="Antic"/>
              <a:ea typeface="Antic"/>
              <a:cs typeface="Antic"/>
              <a:sym typeface="Antic"/>
            </a:endParaRPr>
          </a:p>
        </p:txBody>
      </p:sp>
      <p:cxnSp>
        <p:nvCxnSpPr>
          <p:cNvPr id="339" name="Google Shape;339;p26"/>
          <p:cNvCxnSpPr/>
          <p:nvPr/>
        </p:nvCxnSpPr>
        <p:spPr>
          <a:xfrm>
            <a:off x="6478375" y="2385700"/>
            <a:ext cx="0" cy="337200"/>
          </a:xfrm>
          <a:prstGeom prst="straightConnector1">
            <a:avLst/>
          </a:prstGeom>
          <a:noFill/>
          <a:ln w="9525" cap="flat" cmpd="sng">
            <a:solidFill>
              <a:schemeClr val="accent1"/>
            </a:solidFill>
            <a:prstDash val="solid"/>
            <a:round/>
            <a:headEnd type="none" w="med" len="med"/>
            <a:tailEnd type="none" w="med" len="med"/>
          </a:ln>
        </p:spPr>
      </p:cxnSp>
      <p:sp>
        <p:nvSpPr>
          <p:cNvPr id="340" name="Google Shape;340;p26"/>
          <p:cNvSpPr txBox="1"/>
          <p:nvPr/>
        </p:nvSpPr>
        <p:spPr>
          <a:xfrm>
            <a:off x="5865933" y="1961813"/>
            <a:ext cx="12249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2"/>
                </a:solidFill>
                <a:latin typeface="Antic"/>
                <a:ea typeface="Antic"/>
                <a:cs typeface="Antic"/>
                <a:sym typeface="Antic"/>
              </a:rPr>
              <a:t>Enjoy!</a:t>
            </a:r>
            <a:endParaRPr>
              <a:solidFill>
                <a:schemeClr val="accent2"/>
              </a:solidFill>
              <a:latin typeface="Antic"/>
              <a:ea typeface="Antic"/>
              <a:cs typeface="Antic"/>
              <a:sym typeface="Antic"/>
            </a:endParaRPr>
          </a:p>
        </p:txBody>
      </p:sp>
      <p:cxnSp>
        <p:nvCxnSpPr>
          <p:cNvPr id="341" name="Google Shape;341;p26"/>
          <p:cNvCxnSpPr/>
          <p:nvPr/>
        </p:nvCxnSpPr>
        <p:spPr>
          <a:xfrm>
            <a:off x="7354550" y="2403150"/>
            <a:ext cx="0" cy="337200"/>
          </a:xfrm>
          <a:prstGeom prst="straightConnector1">
            <a:avLst/>
          </a:prstGeom>
          <a:noFill/>
          <a:ln w="9525" cap="flat" cmpd="sng">
            <a:solidFill>
              <a:schemeClr val="accent1"/>
            </a:solidFill>
            <a:prstDash val="solid"/>
            <a:round/>
            <a:headEnd type="none" w="med" len="med"/>
            <a:tailEnd type="none" w="med" len="med"/>
          </a:ln>
        </p:spPr>
      </p:cxnSp>
      <p:sp>
        <p:nvSpPr>
          <p:cNvPr id="342" name="Google Shape;342;p26"/>
          <p:cNvSpPr txBox="1"/>
          <p:nvPr/>
        </p:nvSpPr>
        <p:spPr>
          <a:xfrm>
            <a:off x="6742108" y="2781975"/>
            <a:ext cx="12249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a:solidFill>
                  <a:schemeClr val="accent2"/>
                </a:solidFill>
                <a:latin typeface="Antic"/>
                <a:ea typeface="Antic"/>
                <a:cs typeface="Antic"/>
                <a:sym typeface="Antic"/>
              </a:rPr>
              <a:t>Repeat</a:t>
            </a:r>
            <a:endParaRPr>
              <a:solidFill>
                <a:schemeClr val="accent2"/>
              </a:solidFill>
              <a:latin typeface="Antic"/>
              <a:ea typeface="Antic"/>
              <a:cs typeface="Antic"/>
              <a:sym typeface="Antic"/>
            </a:endParaRPr>
          </a:p>
        </p:txBody>
      </p:sp>
      <p:pic>
        <p:nvPicPr>
          <p:cNvPr id="343" name="Google Shape;343;p26"/>
          <p:cNvPicPr preferRelativeResize="0"/>
          <p:nvPr/>
        </p:nvPicPr>
        <p:blipFill>
          <a:blip r:embed="rId3">
            <a:alphaModFix/>
          </a:blip>
          <a:stretch>
            <a:fillRect/>
          </a:stretch>
        </p:blipFill>
        <p:spPr>
          <a:xfrm>
            <a:off x="2313428" y="3142450"/>
            <a:ext cx="913250" cy="913250"/>
          </a:xfrm>
          <a:prstGeom prst="rect">
            <a:avLst/>
          </a:prstGeom>
          <a:noFill/>
          <a:ln>
            <a:noFill/>
          </a:ln>
        </p:spPr>
      </p:pic>
      <p:pic>
        <p:nvPicPr>
          <p:cNvPr id="344" name="Google Shape;344;p26"/>
          <p:cNvPicPr preferRelativeResize="0"/>
          <p:nvPr/>
        </p:nvPicPr>
        <p:blipFill>
          <a:blip r:embed="rId4">
            <a:alphaModFix/>
          </a:blip>
          <a:stretch>
            <a:fillRect/>
          </a:stretch>
        </p:blipFill>
        <p:spPr>
          <a:xfrm>
            <a:off x="3286356" y="1736449"/>
            <a:ext cx="580695" cy="682349"/>
          </a:xfrm>
          <a:prstGeom prst="rect">
            <a:avLst/>
          </a:prstGeom>
          <a:noFill/>
          <a:ln>
            <a:noFill/>
          </a:ln>
        </p:spPr>
      </p:pic>
      <p:pic>
        <p:nvPicPr>
          <p:cNvPr id="345" name="Google Shape;345;p26"/>
          <p:cNvPicPr preferRelativeResize="0"/>
          <p:nvPr/>
        </p:nvPicPr>
        <p:blipFill>
          <a:blip r:embed="rId5">
            <a:alphaModFix/>
          </a:blip>
          <a:stretch>
            <a:fillRect/>
          </a:stretch>
        </p:blipFill>
        <p:spPr>
          <a:xfrm>
            <a:off x="4398921" y="2789772"/>
            <a:ext cx="682340" cy="682350"/>
          </a:xfrm>
          <a:prstGeom prst="rect">
            <a:avLst/>
          </a:prstGeom>
          <a:noFill/>
          <a:ln>
            <a:noFill/>
          </a:ln>
        </p:spPr>
      </p:pic>
      <p:pic>
        <p:nvPicPr>
          <p:cNvPr id="346" name="Google Shape;346;p26"/>
          <p:cNvPicPr preferRelativeResize="0"/>
          <p:nvPr/>
        </p:nvPicPr>
        <p:blipFill>
          <a:blip r:embed="rId6">
            <a:alphaModFix/>
          </a:blip>
          <a:stretch>
            <a:fillRect/>
          </a:stretch>
        </p:blipFill>
        <p:spPr>
          <a:xfrm>
            <a:off x="5320441" y="1780834"/>
            <a:ext cx="580700" cy="580700"/>
          </a:xfrm>
          <a:prstGeom prst="rect">
            <a:avLst/>
          </a:prstGeom>
          <a:noFill/>
          <a:ln>
            <a:noFill/>
          </a:ln>
        </p:spPr>
      </p:pic>
      <p:pic>
        <p:nvPicPr>
          <p:cNvPr id="347" name="Google Shape;347;p26"/>
          <p:cNvPicPr preferRelativeResize="0"/>
          <p:nvPr/>
        </p:nvPicPr>
        <p:blipFill>
          <a:blip r:embed="rId7">
            <a:alphaModFix/>
          </a:blip>
          <a:stretch>
            <a:fillRect/>
          </a:stretch>
        </p:blipFill>
        <p:spPr>
          <a:xfrm>
            <a:off x="6137216" y="2777722"/>
            <a:ext cx="682325" cy="682325"/>
          </a:xfrm>
          <a:prstGeom prst="rect">
            <a:avLst/>
          </a:prstGeom>
          <a:noFill/>
          <a:ln>
            <a:noFill/>
          </a:ln>
        </p:spPr>
      </p:pic>
      <p:pic>
        <p:nvPicPr>
          <p:cNvPr id="348" name="Google Shape;348;p26"/>
          <p:cNvPicPr preferRelativeResize="0"/>
          <p:nvPr/>
        </p:nvPicPr>
        <p:blipFill>
          <a:blip r:embed="rId8">
            <a:alphaModFix/>
          </a:blip>
          <a:stretch>
            <a:fillRect/>
          </a:stretch>
        </p:blipFill>
        <p:spPr>
          <a:xfrm>
            <a:off x="7354550" y="1780825"/>
            <a:ext cx="580700" cy="580700"/>
          </a:xfrm>
          <a:prstGeom prst="rect">
            <a:avLst/>
          </a:prstGeom>
          <a:noFill/>
          <a:ln>
            <a:noFill/>
          </a:ln>
        </p:spPr>
      </p:pic>
      <p:sp>
        <p:nvSpPr>
          <p:cNvPr id="349" name="Google Shape;349;p26"/>
          <p:cNvSpPr txBox="1">
            <a:spLocks noGrp="1"/>
          </p:cNvSpPr>
          <p:nvPr>
            <p:ph type="ctrTitle"/>
          </p:nvPr>
        </p:nvSpPr>
        <p:spPr>
          <a:xfrm>
            <a:off x="6038088" y="315357"/>
            <a:ext cx="2755800" cy="59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uFill>
                  <a:noFill/>
                </a:uFill>
                <a:hlinkClick r:id="rId9"/>
              </a:rPr>
              <a:t>Features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000"/>
                                        <p:tgtEl>
                                          <p:spTgt spid="330"/>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33"/>
                                        </p:tgtEl>
                                        <p:attrNameLst>
                                          <p:attrName>style.visibility</p:attrName>
                                        </p:attrNameLst>
                                      </p:cBhvr>
                                      <p:to>
                                        <p:strVal val="visible"/>
                                      </p:to>
                                    </p:set>
                                    <p:animEffect transition="in" filter="fade">
                                      <p:cBhvr>
                                        <p:cTn id="14" dur="1000"/>
                                        <p:tgtEl>
                                          <p:spTgt spid="333"/>
                                        </p:tgtEl>
                                      </p:cBhvr>
                                    </p:animEffect>
                                  </p:childTnLst>
                                </p:cTn>
                              </p:par>
                              <p:par>
                                <p:cTn id="15" presetID="10" presetClass="entr" presetSubtype="0" fill="hold"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45"/>
                                        </p:tgtEl>
                                        <p:attrNameLst>
                                          <p:attrName>style.visibility</p:attrName>
                                        </p:attrNameLst>
                                      </p:cBhvr>
                                      <p:to>
                                        <p:strVal val="visible"/>
                                      </p:to>
                                    </p:set>
                                    <p:animEffect transition="in" filter="fade">
                                      <p:cBhvr>
                                        <p:cTn id="21" dur="1000"/>
                                        <p:tgtEl>
                                          <p:spTgt spid="345"/>
                                        </p:tgtEl>
                                      </p:cBhvr>
                                    </p:animEffect>
                                  </p:childTnLst>
                                </p:cTn>
                              </p:par>
                              <p:par>
                                <p:cTn id="22" presetID="10" presetClass="entr" presetSubtype="0" fill="hold" nodeType="withEffect">
                                  <p:stCondLst>
                                    <p:cond delay="0"/>
                                  </p:stCondLst>
                                  <p:childTnLst>
                                    <p:set>
                                      <p:cBhvr>
                                        <p:cTn id="23" dur="1" fill="hold">
                                          <p:stCondLst>
                                            <p:cond delay="0"/>
                                          </p:stCondLst>
                                        </p:cTn>
                                        <p:tgtEl>
                                          <p:spTgt spid="336"/>
                                        </p:tgtEl>
                                        <p:attrNameLst>
                                          <p:attrName>style.visibility</p:attrName>
                                        </p:attrNameLst>
                                      </p:cBhvr>
                                      <p:to>
                                        <p:strVal val="visible"/>
                                      </p:to>
                                    </p:set>
                                    <p:animEffect transition="in" filter="fade">
                                      <p:cBhvr>
                                        <p:cTn id="24" dur="1000"/>
                                        <p:tgtEl>
                                          <p:spTgt spid="3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1"/>
                                        </p:tgtEl>
                                        <p:attrNameLst>
                                          <p:attrName>style.visibility</p:attrName>
                                        </p:attrNameLst>
                                      </p:cBhvr>
                                      <p:to>
                                        <p:strVal val="visible"/>
                                      </p:to>
                                    </p:set>
                                    <p:animEffect transition="in" filter="fade">
                                      <p:cBhvr>
                                        <p:cTn id="29" dur="1000"/>
                                        <p:tgtEl>
                                          <p:spTgt spid="321"/>
                                        </p:tgtEl>
                                      </p:cBhvr>
                                    </p:animEffect>
                                  </p:childTnLst>
                                </p:cTn>
                              </p:par>
                              <p:par>
                                <p:cTn id="30" presetID="10" presetClass="entr" presetSubtype="0" fill="hold" nodeType="withEffect">
                                  <p:stCondLst>
                                    <p:cond delay="0"/>
                                  </p:stCondLst>
                                  <p:childTnLst>
                                    <p:set>
                                      <p:cBhvr>
                                        <p:cTn id="31" dur="1" fill="hold">
                                          <p:stCondLst>
                                            <p:cond delay="0"/>
                                          </p:stCondLst>
                                        </p:cTn>
                                        <p:tgtEl>
                                          <p:spTgt spid="323"/>
                                        </p:tgtEl>
                                        <p:attrNameLst>
                                          <p:attrName>style.visibility</p:attrName>
                                        </p:attrNameLst>
                                      </p:cBhvr>
                                      <p:to>
                                        <p:strVal val="visible"/>
                                      </p:to>
                                    </p:set>
                                    <p:animEffect transition="in" filter="fade">
                                      <p:cBhvr>
                                        <p:cTn id="32" dur="1000"/>
                                        <p:tgtEl>
                                          <p:spTgt spid="3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8"/>
                                        </p:tgtEl>
                                        <p:attrNameLst>
                                          <p:attrName>style.visibility</p:attrName>
                                        </p:attrNameLst>
                                      </p:cBhvr>
                                      <p:to>
                                        <p:strVal val="visible"/>
                                      </p:to>
                                    </p:set>
                                    <p:animEffect transition="in" filter="fade">
                                      <p:cBhvr>
                                        <p:cTn id="37" dur="1000"/>
                                        <p:tgtEl>
                                          <p:spTgt spid="338"/>
                                        </p:tgtEl>
                                      </p:cBhvr>
                                    </p:animEffect>
                                  </p:childTnLst>
                                </p:cTn>
                              </p:par>
                              <p:par>
                                <p:cTn id="38" presetID="10" presetClass="entr" presetSubtype="0" fill="hold" nodeType="withEffect">
                                  <p:stCondLst>
                                    <p:cond delay="0"/>
                                  </p:stCondLst>
                                  <p:childTnLst>
                                    <p:set>
                                      <p:cBhvr>
                                        <p:cTn id="39" dur="1" fill="hold">
                                          <p:stCondLst>
                                            <p:cond delay="0"/>
                                          </p:stCondLst>
                                        </p:cTn>
                                        <p:tgtEl>
                                          <p:spTgt spid="346"/>
                                        </p:tgtEl>
                                        <p:attrNameLst>
                                          <p:attrName>style.visibility</p:attrName>
                                        </p:attrNameLst>
                                      </p:cBhvr>
                                      <p:to>
                                        <p:strVal val="visible"/>
                                      </p:to>
                                    </p:set>
                                    <p:animEffect transition="in" filter="fade">
                                      <p:cBhvr>
                                        <p:cTn id="40" dur="1000"/>
                                        <p:tgtEl>
                                          <p:spTgt spid="34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47"/>
                                        </p:tgtEl>
                                        <p:attrNameLst>
                                          <p:attrName>style.visibility</p:attrName>
                                        </p:attrNameLst>
                                      </p:cBhvr>
                                      <p:to>
                                        <p:strVal val="visible"/>
                                      </p:to>
                                    </p:set>
                                    <p:animEffect transition="in" filter="fade">
                                      <p:cBhvr>
                                        <p:cTn id="44" dur="1000"/>
                                        <p:tgtEl>
                                          <p:spTgt spid="347"/>
                                        </p:tgtEl>
                                      </p:cBhvr>
                                    </p:animEffect>
                                  </p:childTnLst>
                                </p:cTn>
                              </p:par>
                              <p:par>
                                <p:cTn id="45" presetID="10" presetClass="entr" presetSubtype="0" fill="hold" nodeType="withEffect">
                                  <p:stCondLst>
                                    <p:cond delay="0"/>
                                  </p:stCondLst>
                                  <p:childTnLst>
                                    <p:set>
                                      <p:cBhvr>
                                        <p:cTn id="46" dur="1" fill="hold">
                                          <p:stCondLst>
                                            <p:cond delay="0"/>
                                          </p:stCondLst>
                                        </p:cTn>
                                        <p:tgtEl>
                                          <p:spTgt spid="340"/>
                                        </p:tgtEl>
                                        <p:attrNameLst>
                                          <p:attrName>style.visibility</p:attrName>
                                        </p:attrNameLst>
                                      </p:cBhvr>
                                      <p:to>
                                        <p:strVal val="visible"/>
                                      </p:to>
                                    </p:set>
                                    <p:animEffect transition="in" filter="fade">
                                      <p:cBhvr>
                                        <p:cTn id="47" dur="1000"/>
                                        <p:tgtEl>
                                          <p:spTgt spid="3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7"/>
                                        </p:tgtEl>
                                        <p:attrNameLst>
                                          <p:attrName>style.visibility</p:attrName>
                                        </p:attrNameLst>
                                      </p:cBhvr>
                                      <p:to>
                                        <p:strVal val="visible"/>
                                      </p:to>
                                    </p:set>
                                    <p:animEffect transition="in" filter="fade">
                                      <p:cBhvr>
                                        <p:cTn id="52" dur="1000"/>
                                        <p:tgtEl>
                                          <p:spTgt spid="327"/>
                                        </p:tgtEl>
                                      </p:cBhvr>
                                    </p:animEffect>
                                  </p:childTnLst>
                                </p:cTn>
                              </p:par>
                              <p:par>
                                <p:cTn id="53" presetID="10" presetClass="entr" presetSubtype="0" fill="hold" nodeType="withEffect">
                                  <p:stCondLst>
                                    <p:cond delay="0"/>
                                  </p:stCondLst>
                                  <p:childTnLst>
                                    <p:set>
                                      <p:cBhvr>
                                        <p:cTn id="54" dur="1" fill="hold">
                                          <p:stCondLst>
                                            <p:cond delay="0"/>
                                          </p:stCondLst>
                                        </p:cTn>
                                        <p:tgtEl>
                                          <p:spTgt spid="325"/>
                                        </p:tgtEl>
                                        <p:attrNameLst>
                                          <p:attrName>style.visibility</p:attrName>
                                        </p:attrNameLst>
                                      </p:cBhvr>
                                      <p:to>
                                        <p:strVal val="visible"/>
                                      </p:to>
                                    </p:set>
                                    <p:animEffect transition="in" filter="fade">
                                      <p:cBhvr>
                                        <p:cTn id="55" dur="1000"/>
                                        <p:tgtEl>
                                          <p:spTgt spid="3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2"/>
                                        </p:tgtEl>
                                        <p:attrNameLst>
                                          <p:attrName>style.visibility</p:attrName>
                                        </p:attrNameLst>
                                      </p:cBhvr>
                                      <p:to>
                                        <p:strVal val="visible"/>
                                      </p:to>
                                    </p:set>
                                    <p:animEffect transition="in" filter="fade">
                                      <p:cBhvr>
                                        <p:cTn id="60" dur="1000"/>
                                        <p:tgtEl>
                                          <p:spTgt spid="342"/>
                                        </p:tgtEl>
                                      </p:cBhvr>
                                    </p:animEffect>
                                  </p:childTnLst>
                                </p:cTn>
                              </p:par>
                              <p:par>
                                <p:cTn id="61" presetID="10" presetClass="entr" presetSubtype="0" fill="hold" nodeType="withEffect">
                                  <p:stCondLst>
                                    <p:cond delay="0"/>
                                  </p:stCondLst>
                                  <p:childTnLst>
                                    <p:set>
                                      <p:cBhvr>
                                        <p:cTn id="62" dur="1" fill="hold">
                                          <p:stCondLst>
                                            <p:cond delay="0"/>
                                          </p:stCondLst>
                                        </p:cTn>
                                        <p:tgtEl>
                                          <p:spTgt spid="348"/>
                                        </p:tgtEl>
                                        <p:attrNameLst>
                                          <p:attrName>style.visibility</p:attrName>
                                        </p:attrNameLst>
                                      </p:cBhvr>
                                      <p:to>
                                        <p:strVal val="visible"/>
                                      </p:to>
                                    </p:set>
                                    <p:animEffect transition="in" filter="fade">
                                      <p:cBhvr>
                                        <p:cTn id="63" dur="1000"/>
                                        <p:tgtEl>
                                          <p:spTgt spid="34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26"/>
                                        </p:tgtEl>
                                        <p:attrNameLst>
                                          <p:attrName>style.visibility</p:attrName>
                                        </p:attrNameLst>
                                      </p:cBhvr>
                                      <p:to>
                                        <p:strVal val="visible"/>
                                      </p:to>
                                    </p:set>
                                    <p:animEffect transition="in" filter="fade">
                                      <p:cBhvr>
                                        <p:cTn id="68" dur="1000"/>
                                        <p:tgtEl>
                                          <p:spTgt spid="326"/>
                                        </p:tgtEl>
                                      </p:cBhvr>
                                    </p:animEffect>
                                  </p:childTnLst>
                                </p:cTn>
                              </p:par>
                              <p:par>
                                <p:cTn id="69" presetID="10" presetClass="entr" presetSubtype="0" fill="hold" nodeType="withEffect">
                                  <p:stCondLst>
                                    <p:cond delay="0"/>
                                  </p:stCondLst>
                                  <p:childTnLst>
                                    <p:set>
                                      <p:cBhvr>
                                        <p:cTn id="70" dur="1" fill="hold">
                                          <p:stCondLst>
                                            <p:cond delay="0"/>
                                          </p:stCondLst>
                                        </p:cTn>
                                        <p:tgtEl>
                                          <p:spTgt spid="328"/>
                                        </p:tgtEl>
                                        <p:attrNameLst>
                                          <p:attrName>style.visibility</p:attrName>
                                        </p:attrNameLst>
                                      </p:cBhvr>
                                      <p:to>
                                        <p:strVal val="visible"/>
                                      </p:to>
                                    </p:set>
                                    <p:animEffect transition="in" filter="fade">
                                      <p:cBhvr>
                                        <p:cTn id="71"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4" name="Google Shape;354;p27"/>
          <p:cNvGrpSpPr/>
          <p:nvPr/>
        </p:nvGrpSpPr>
        <p:grpSpPr>
          <a:xfrm>
            <a:off x="3545400" y="540389"/>
            <a:ext cx="4095050" cy="3987299"/>
            <a:chOff x="3545400" y="499675"/>
            <a:chExt cx="4095050" cy="3987299"/>
          </a:xfrm>
        </p:grpSpPr>
        <p:sp>
          <p:nvSpPr>
            <p:cNvPr id="355" name="Google Shape;355;p27"/>
            <p:cNvSpPr/>
            <p:nvPr/>
          </p:nvSpPr>
          <p:spPr>
            <a:xfrm>
              <a:off x="3545400" y="656525"/>
              <a:ext cx="4062461" cy="3830449"/>
            </a:xfrm>
            <a:custGeom>
              <a:avLst/>
              <a:gdLst/>
              <a:ahLst/>
              <a:cxnLst/>
              <a:rect l="l" t="t" r="r" b="b"/>
              <a:pathLst>
                <a:path w="175712" h="175749" fill="none" extrusionOk="0">
                  <a:moveTo>
                    <a:pt x="175603" y="19"/>
                  </a:moveTo>
                  <a:lnTo>
                    <a:pt x="29259" y="19"/>
                  </a:lnTo>
                  <a:cubicBezTo>
                    <a:pt x="13091" y="1"/>
                    <a:pt x="1" y="13127"/>
                    <a:pt x="37" y="29277"/>
                  </a:cubicBezTo>
                  <a:lnTo>
                    <a:pt x="37" y="29349"/>
                  </a:lnTo>
                  <a:cubicBezTo>
                    <a:pt x="73" y="45463"/>
                    <a:pt x="13145" y="58517"/>
                    <a:pt x="29259" y="58517"/>
                  </a:cubicBezTo>
                  <a:lnTo>
                    <a:pt x="146508" y="58517"/>
                  </a:lnTo>
                  <a:cubicBezTo>
                    <a:pt x="162640" y="58517"/>
                    <a:pt x="175712" y="71589"/>
                    <a:pt x="175712" y="87721"/>
                  </a:cubicBezTo>
                  <a:lnTo>
                    <a:pt x="175712" y="87721"/>
                  </a:lnTo>
                  <a:cubicBezTo>
                    <a:pt x="175712" y="103852"/>
                    <a:pt x="162658" y="116924"/>
                    <a:pt x="146544" y="116943"/>
                  </a:cubicBezTo>
                  <a:lnTo>
                    <a:pt x="30291" y="117087"/>
                  </a:lnTo>
                  <a:cubicBezTo>
                    <a:pt x="13960" y="117105"/>
                    <a:pt x="815" y="130521"/>
                    <a:pt x="1123" y="146871"/>
                  </a:cubicBezTo>
                  <a:lnTo>
                    <a:pt x="1123" y="146907"/>
                  </a:lnTo>
                  <a:cubicBezTo>
                    <a:pt x="1431" y="162803"/>
                    <a:pt x="14394" y="175531"/>
                    <a:pt x="30291" y="175549"/>
                  </a:cubicBezTo>
                  <a:lnTo>
                    <a:pt x="175712" y="175748"/>
                  </a:lnTo>
                </a:path>
              </a:pathLst>
            </a:custGeom>
            <a:noFill/>
            <a:ln w="9525" cap="flat" cmpd="sng">
              <a:solidFill>
                <a:schemeClr val="accent3"/>
              </a:solidFill>
              <a:prstDash val="solid"/>
              <a:miter lim="181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012050" y="499675"/>
              <a:ext cx="1628400" cy="29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ctrTitle"/>
          </p:nvPr>
        </p:nvSpPr>
        <p:spPr>
          <a:xfrm>
            <a:off x="610875" y="1856100"/>
            <a:ext cx="14637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Technical Aspects</a:t>
            </a:r>
            <a:endParaRPr/>
          </a:p>
        </p:txBody>
      </p:sp>
      <p:sp>
        <p:nvSpPr>
          <p:cNvPr id="358" name="Google Shape;358;p27"/>
          <p:cNvSpPr/>
          <p:nvPr/>
        </p:nvSpPr>
        <p:spPr>
          <a:xfrm>
            <a:off x="4934175" y="506450"/>
            <a:ext cx="1274700" cy="2985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6012050" y="4303275"/>
            <a:ext cx="1592100" cy="29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4934175" y="4337200"/>
            <a:ext cx="1274700" cy="2985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8855625" y="4315650"/>
            <a:ext cx="930600" cy="5757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19975" y="-35700"/>
            <a:ext cx="930600" cy="5757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879036" y="379031"/>
            <a:ext cx="607200" cy="6072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791908" y="453291"/>
            <a:ext cx="607200" cy="60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txBox="1">
            <a:spLocks noGrp="1"/>
          </p:cNvSpPr>
          <p:nvPr>
            <p:ph type="ctrTitle" idx="4294967295"/>
          </p:nvPr>
        </p:nvSpPr>
        <p:spPr>
          <a:xfrm>
            <a:off x="1729750" y="384675"/>
            <a:ext cx="1756500" cy="7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Marketing research &amp; competitor analysis</a:t>
            </a:r>
            <a:endParaRPr sz="1800"/>
          </a:p>
        </p:txBody>
      </p:sp>
      <p:pic>
        <p:nvPicPr>
          <p:cNvPr id="366" name="Google Shape;366;p27"/>
          <p:cNvPicPr preferRelativeResize="0"/>
          <p:nvPr/>
        </p:nvPicPr>
        <p:blipFill>
          <a:blip r:embed="rId3">
            <a:alphaModFix/>
          </a:blip>
          <a:stretch>
            <a:fillRect/>
          </a:stretch>
        </p:blipFill>
        <p:spPr>
          <a:xfrm>
            <a:off x="816400" y="488663"/>
            <a:ext cx="504824" cy="504824"/>
          </a:xfrm>
          <a:prstGeom prst="rect">
            <a:avLst/>
          </a:prstGeom>
          <a:noFill/>
          <a:ln>
            <a:noFill/>
          </a:ln>
        </p:spPr>
      </p:pic>
      <p:sp>
        <p:nvSpPr>
          <p:cNvPr id="367" name="Google Shape;367;p27"/>
          <p:cNvSpPr/>
          <p:nvPr/>
        </p:nvSpPr>
        <p:spPr>
          <a:xfrm>
            <a:off x="3886883" y="1097476"/>
            <a:ext cx="607200" cy="6072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txBox="1">
            <a:spLocks noGrp="1"/>
          </p:cNvSpPr>
          <p:nvPr>
            <p:ph type="ctrTitle" idx="4294967295"/>
          </p:nvPr>
        </p:nvSpPr>
        <p:spPr>
          <a:xfrm>
            <a:off x="4730474" y="1167200"/>
            <a:ext cx="19632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Adobe Xd</a:t>
            </a:r>
            <a:endParaRPr sz="1800"/>
          </a:p>
        </p:txBody>
      </p:sp>
      <p:pic>
        <p:nvPicPr>
          <p:cNvPr id="369" name="Google Shape;369;p27"/>
          <p:cNvPicPr preferRelativeResize="0"/>
          <p:nvPr/>
        </p:nvPicPr>
        <p:blipFill>
          <a:blip r:embed="rId4">
            <a:alphaModFix/>
          </a:blip>
          <a:stretch>
            <a:fillRect/>
          </a:stretch>
        </p:blipFill>
        <p:spPr>
          <a:xfrm>
            <a:off x="4005142" y="1229908"/>
            <a:ext cx="370674" cy="361404"/>
          </a:xfrm>
          <a:prstGeom prst="rect">
            <a:avLst/>
          </a:prstGeom>
          <a:noFill/>
          <a:ln>
            <a:noFill/>
          </a:ln>
        </p:spPr>
      </p:pic>
      <p:sp>
        <p:nvSpPr>
          <p:cNvPr id="370" name="Google Shape;370;p27"/>
          <p:cNvSpPr/>
          <p:nvPr/>
        </p:nvSpPr>
        <p:spPr>
          <a:xfrm>
            <a:off x="2528321" y="1486405"/>
            <a:ext cx="607200" cy="6072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txBox="1">
            <a:spLocks noGrp="1"/>
          </p:cNvSpPr>
          <p:nvPr>
            <p:ph type="ctrTitle" idx="4294967295"/>
          </p:nvPr>
        </p:nvSpPr>
        <p:spPr>
          <a:xfrm>
            <a:off x="1927424" y="2144100"/>
            <a:ext cx="18090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Android studio(Java)</a:t>
            </a:r>
            <a:endParaRPr/>
          </a:p>
        </p:txBody>
      </p:sp>
      <p:pic>
        <p:nvPicPr>
          <p:cNvPr id="372" name="Google Shape;372;p27"/>
          <p:cNvPicPr preferRelativeResize="0"/>
          <p:nvPr/>
        </p:nvPicPr>
        <p:blipFill>
          <a:blip r:embed="rId5">
            <a:alphaModFix/>
          </a:blip>
          <a:stretch>
            <a:fillRect/>
          </a:stretch>
        </p:blipFill>
        <p:spPr>
          <a:xfrm>
            <a:off x="2577064" y="1528061"/>
            <a:ext cx="523875" cy="523875"/>
          </a:xfrm>
          <a:prstGeom prst="rect">
            <a:avLst/>
          </a:prstGeom>
          <a:noFill/>
          <a:ln>
            <a:noFill/>
          </a:ln>
        </p:spPr>
      </p:pic>
      <p:sp>
        <p:nvSpPr>
          <p:cNvPr id="373" name="Google Shape;373;p27"/>
          <p:cNvSpPr/>
          <p:nvPr/>
        </p:nvSpPr>
        <p:spPr>
          <a:xfrm>
            <a:off x="4073232" y="2103119"/>
            <a:ext cx="607200" cy="6072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4169802" y="2181138"/>
            <a:ext cx="607200" cy="60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txBox="1">
            <a:spLocks noGrp="1"/>
          </p:cNvSpPr>
          <p:nvPr>
            <p:ph type="ctrTitle" idx="4294967295"/>
          </p:nvPr>
        </p:nvSpPr>
        <p:spPr>
          <a:xfrm>
            <a:off x="4933647" y="2385813"/>
            <a:ext cx="9930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MPV Model</a:t>
            </a:r>
            <a:endParaRPr>
              <a:solidFill>
                <a:schemeClr val="accent3"/>
              </a:solidFill>
            </a:endParaRPr>
          </a:p>
        </p:txBody>
      </p:sp>
      <p:pic>
        <p:nvPicPr>
          <p:cNvPr id="376" name="Google Shape;376;p27"/>
          <p:cNvPicPr preferRelativeResize="0"/>
          <p:nvPr/>
        </p:nvPicPr>
        <p:blipFill>
          <a:blip r:embed="rId6">
            <a:alphaModFix/>
          </a:blip>
          <a:stretch>
            <a:fillRect/>
          </a:stretch>
        </p:blipFill>
        <p:spPr>
          <a:xfrm>
            <a:off x="3961725" y="2385813"/>
            <a:ext cx="523875" cy="216917"/>
          </a:xfrm>
          <a:prstGeom prst="rect">
            <a:avLst/>
          </a:prstGeom>
          <a:noFill/>
          <a:ln>
            <a:noFill/>
          </a:ln>
        </p:spPr>
      </p:pic>
      <p:sp>
        <p:nvSpPr>
          <p:cNvPr id="377" name="Google Shape;377;p27"/>
          <p:cNvSpPr txBox="1">
            <a:spLocks noGrp="1"/>
          </p:cNvSpPr>
          <p:nvPr>
            <p:ph type="ctrTitle"/>
          </p:nvPr>
        </p:nvSpPr>
        <p:spPr>
          <a:xfrm>
            <a:off x="1984750" y="2340525"/>
            <a:ext cx="1501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a:solidFill>
                  <a:schemeClr val="accent3"/>
                </a:solidFill>
              </a:rPr>
              <a:t>Development platform</a:t>
            </a:r>
            <a:endParaRPr sz="1400">
              <a:solidFill>
                <a:schemeClr val="accent3"/>
              </a:solidFill>
            </a:endParaRPr>
          </a:p>
        </p:txBody>
      </p:sp>
      <p:sp>
        <p:nvSpPr>
          <p:cNvPr id="378" name="Google Shape;378;p27"/>
          <p:cNvSpPr txBox="1">
            <a:spLocks noGrp="1"/>
          </p:cNvSpPr>
          <p:nvPr>
            <p:ph type="ctrTitle"/>
          </p:nvPr>
        </p:nvSpPr>
        <p:spPr>
          <a:xfrm>
            <a:off x="4450000" y="1438347"/>
            <a:ext cx="1501500" cy="36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a:solidFill>
                  <a:schemeClr val="accent3"/>
                </a:solidFill>
              </a:rPr>
              <a:t>UI Design</a:t>
            </a:r>
            <a:endParaRPr sz="1400">
              <a:solidFill>
                <a:schemeClr val="accent3"/>
              </a:solidFill>
            </a:endParaRPr>
          </a:p>
        </p:txBody>
      </p:sp>
      <p:sp>
        <p:nvSpPr>
          <p:cNvPr id="379" name="Google Shape;379;p27"/>
          <p:cNvSpPr txBox="1">
            <a:spLocks noGrp="1"/>
          </p:cNvSpPr>
          <p:nvPr>
            <p:ph type="ctrTitle"/>
          </p:nvPr>
        </p:nvSpPr>
        <p:spPr>
          <a:xfrm>
            <a:off x="4636900" y="2719846"/>
            <a:ext cx="15015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a:solidFill>
                  <a:schemeClr val="accent3"/>
                </a:solidFill>
              </a:rPr>
              <a:t>APP Structure</a:t>
            </a:r>
            <a:endParaRPr sz="1400">
              <a:solidFill>
                <a:schemeClr val="accent3"/>
              </a:solidFill>
            </a:endParaRPr>
          </a:p>
        </p:txBody>
      </p:sp>
      <p:pic>
        <p:nvPicPr>
          <p:cNvPr id="380" name="Google Shape;380;p27"/>
          <p:cNvPicPr preferRelativeResize="0"/>
          <p:nvPr/>
        </p:nvPicPr>
        <p:blipFill>
          <a:blip r:embed="rId7">
            <a:alphaModFix/>
          </a:blip>
          <a:stretch>
            <a:fillRect/>
          </a:stretch>
        </p:blipFill>
        <p:spPr>
          <a:xfrm>
            <a:off x="3409175" y="4061200"/>
            <a:ext cx="1160829" cy="607200"/>
          </a:xfrm>
          <a:prstGeom prst="rect">
            <a:avLst/>
          </a:prstGeom>
          <a:noFill/>
          <a:ln>
            <a:noFill/>
          </a:ln>
        </p:spPr>
      </p:pic>
      <p:sp>
        <p:nvSpPr>
          <p:cNvPr id="381" name="Google Shape;381;p27"/>
          <p:cNvSpPr txBox="1">
            <a:spLocks noGrp="1"/>
          </p:cNvSpPr>
          <p:nvPr>
            <p:ph type="ctrTitle" idx="4294967295"/>
          </p:nvPr>
        </p:nvSpPr>
        <p:spPr>
          <a:xfrm>
            <a:off x="2312660" y="4058313"/>
            <a:ext cx="993000" cy="3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a:t>SQLite</a:t>
            </a:r>
            <a:endParaRPr>
              <a:solidFill>
                <a:schemeClr val="accent3"/>
              </a:solidFill>
            </a:endParaRPr>
          </a:p>
        </p:txBody>
      </p:sp>
      <p:sp>
        <p:nvSpPr>
          <p:cNvPr id="382" name="Google Shape;382;p27"/>
          <p:cNvSpPr txBox="1">
            <a:spLocks noGrp="1"/>
          </p:cNvSpPr>
          <p:nvPr>
            <p:ph type="ctrTitle"/>
          </p:nvPr>
        </p:nvSpPr>
        <p:spPr>
          <a:xfrm>
            <a:off x="1804150" y="4350397"/>
            <a:ext cx="1501500" cy="36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400">
                <a:solidFill>
                  <a:schemeClr val="accent3"/>
                </a:solidFill>
              </a:rPr>
              <a:t>User data storage</a:t>
            </a:r>
            <a:endParaRPr sz="1400">
              <a:solidFill>
                <a:schemeClr val="accent3"/>
              </a:solidFill>
            </a:endParaRPr>
          </a:p>
        </p:txBody>
      </p:sp>
      <p:sp>
        <p:nvSpPr>
          <p:cNvPr id="383" name="Google Shape;383;p27"/>
          <p:cNvSpPr/>
          <p:nvPr/>
        </p:nvSpPr>
        <p:spPr>
          <a:xfrm>
            <a:off x="6177771" y="1711105"/>
            <a:ext cx="607200" cy="6072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txBox="1">
            <a:spLocks noGrp="1"/>
          </p:cNvSpPr>
          <p:nvPr>
            <p:ph type="ctrTitle" idx="4294967295"/>
          </p:nvPr>
        </p:nvSpPr>
        <p:spPr>
          <a:xfrm>
            <a:off x="6064708" y="1251006"/>
            <a:ext cx="16146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a:t>Networking &amp; API</a:t>
            </a:r>
            <a:endParaRPr/>
          </a:p>
        </p:txBody>
      </p:sp>
      <p:pic>
        <p:nvPicPr>
          <p:cNvPr id="385" name="Google Shape;385;p27"/>
          <p:cNvPicPr preferRelativeResize="0"/>
          <p:nvPr/>
        </p:nvPicPr>
        <p:blipFill>
          <a:blip r:embed="rId8">
            <a:alphaModFix/>
          </a:blip>
          <a:stretch>
            <a:fillRect/>
          </a:stretch>
        </p:blipFill>
        <p:spPr>
          <a:xfrm>
            <a:off x="6064700" y="1591300"/>
            <a:ext cx="847500" cy="847500"/>
          </a:xfrm>
          <a:prstGeom prst="rect">
            <a:avLst/>
          </a:prstGeom>
          <a:noFill/>
          <a:ln>
            <a:noFill/>
          </a:ln>
        </p:spPr>
      </p:pic>
      <p:sp>
        <p:nvSpPr>
          <p:cNvPr id="386" name="Google Shape;386;p27"/>
          <p:cNvSpPr txBox="1">
            <a:spLocks noGrp="1"/>
          </p:cNvSpPr>
          <p:nvPr>
            <p:ph type="ctrTitle"/>
          </p:nvPr>
        </p:nvSpPr>
        <p:spPr>
          <a:xfrm>
            <a:off x="6481100" y="866175"/>
            <a:ext cx="1693200" cy="5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a:solidFill>
                  <a:schemeClr val="accent3"/>
                </a:solidFill>
              </a:rPr>
              <a:t>Recipe database powered by Spoonacular API</a:t>
            </a:r>
            <a:endParaRPr sz="1400">
              <a:solidFill>
                <a:schemeClr val="accent3"/>
              </a:solidFill>
            </a:endParaRPr>
          </a:p>
        </p:txBody>
      </p:sp>
      <p:sp>
        <p:nvSpPr>
          <p:cNvPr id="387" name="Google Shape;387;p27"/>
          <p:cNvSpPr/>
          <p:nvPr/>
        </p:nvSpPr>
        <p:spPr>
          <a:xfrm>
            <a:off x="7375927" y="2027904"/>
            <a:ext cx="607200" cy="6072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txBox="1">
            <a:spLocks noGrp="1"/>
          </p:cNvSpPr>
          <p:nvPr>
            <p:ph type="ctrTitle"/>
          </p:nvPr>
        </p:nvSpPr>
        <p:spPr>
          <a:xfrm>
            <a:off x="7350164" y="2677713"/>
            <a:ext cx="1614600" cy="31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a:solidFill>
                  <a:schemeClr val="accent2"/>
                </a:solidFill>
              </a:rPr>
              <a:t>Working with JSON</a:t>
            </a:r>
            <a:endParaRPr sz="1800"/>
          </a:p>
        </p:txBody>
      </p:sp>
      <p:pic>
        <p:nvPicPr>
          <p:cNvPr id="389" name="Google Shape;389;p27"/>
          <p:cNvPicPr preferRelativeResize="0"/>
          <p:nvPr/>
        </p:nvPicPr>
        <p:blipFill>
          <a:blip r:embed="rId9">
            <a:alphaModFix/>
          </a:blip>
          <a:stretch>
            <a:fillRect/>
          </a:stretch>
        </p:blipFill>
        <p:spPr>
          <a:xfrm>
            <a:off x="7414863" y="2079088"/>
            <a:ext cx="504825" cy="504825"/>
          </a:xfrm>
          <a:prstGeom prst="rect">
            <a:avLst/>
          </a:prstGeom>
          <a:noFill/>
          <a:ln>
            <a:noFill/>
          </a:ln>
        </p:spPr>
      </p:pic>
      <p:sp>
        <p:nvSpPr>
          <p:cNvPr id="390" name="Google Shape;390;p27"/>
          <p:cNvSpPr/>
          <p:nvPr/>
        </p:nvSpPr>
        <p:spPr>
          <a:xfrm>
            <a:off x="5575182" y="3367506"/>
            <a:ext cx="607200" cy="6072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5651384" y="3287429"/>
            <a:ext cx="607200" cy="60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txBox="1">
            <a:spLocks noGrp="1"/>
          </p:cNvSpPr>
          <p:nvPr>
            <p:ph type="ctrTitle" idx="4294967295"/>
          </p:nvPr>
        </p:nvSpPr>
        <p:spPr>
          <a:xfrm>
            <a:off x="6437120" y="3431413"/>
            <a:ext cx="1614600" cy="319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800"/>
              <a:t>HTML &amp; CSS</a:t>
            </a:r>
            <a:endParaRPr sz="1800"/>
          </a:p>
        </p:txBody>
      </p:sp>
      <p:pic>
        <p:nvPicPr>
          <p:cNvPr id="393" name="Google Shape;393;p27"/>
          <p:cNvPicPr preferRelativeResize="0"/>
          <p:nvPr/>
        </p:nvPicPr>
        <p:blipFill>
          <a:blip r:embed="rId10">
            <a:alphaModFix/>
          </a:blip>
          <a:stretch>
            <a:fillRect/>
          </a:stretch>
        </p:blipFill>
        <p:spPr>
          <a:xfrm>
            <a:off x="5701625" y="3053875"/>
            <a:ext cx="712800" cy="712800"/>
          </a:xfrm>
          <a:prstGeom prst="rect">
            <a:avLst/>
          </a:prstGeom>
          <a:noFill/>
          <a:ln>
            <a:noFill/>
          </a:ln>
        </p:spPr>
      </p:pic>
      <p:sp>
        <p:nvSpPr>
          <p:cNvPr id="394" name="Google Shape;394;p27"/>
          <p:cNvSpPr txBox="1">
            <a:spLocks noGrp="1"/>
          </p:cNvSpPr>
          <p:nvPr>
            <p:ph type="ctrTitle"/>
          </p:nvPr>
        </p:nvSpPr>
        <p:spPr>
          <a:xfrm>
            <a:off x="6489325" y="3808550"/>
            <a:ext cx="1903800" cy="36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a:solidFill>
                  <a:schemeClr val="accent3"/>
                </a:solidFill>
              </a:rPr>
              <a:t>Data Presentation</a:t>
            </a:r>
            <a:endParaRPr sz="140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par>
                                <p:cTn id="8" presetID="10" presetClass="entr" presetSubtype="0"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Effect transition="in" filter="fade">
                                      <p:cBhvr>
                                        <p:cTn id="10" dur="1000"/>
                                        <p:tgtEl>
                                          <p:spTgt spid="364"/>
                                        </p:tgtEl>
                                      </p:cBhvr>
                                    </p:animEffect>
                                  </p:childTnLst>
                                </p:cTn>
                              </p:par>
                              <p:par>
                                <p:cTn id="11" presetID="10" presetClass="entr" presetSubtype="0" fill="hold" nodeType="withEffect">
                                  <p:stCondLst>
                                    <p:cond delay="0"/>
                                  </p:stCondLst>
                                  <p:childTnLst>
                                    <p:set>
                                      <p:cBhvr>
                                        <p:cTn id="12" dur="1" fill="hold">
                                          <p:stCondLst>
                                            <p:cond delay="0"/>
                                          </p:stCondLst>
                                        </p:cTn>
                                        <p:tgtEl>
                                          <p:spTgt spid="365"/>
                                        </p:tgtEl>
                                        <p:attrNameLst>
                                          <p:attrName>style.visibility</p:attrName>
                                        </p:attrNameLst>
                                      </p:cBhvr>
                                      <p:to>
                                        <p:strVal val="visible"/>
                                      </p:to>
                                    </p:set>
                                    <p:animEffect transition="in" filter="fade">
                                      <p:cBhvr>
                                        <p:cTn id="13" dur="1000"/>
                                        <p:tgtEl>
                                          <p:spTgt spid="365"/>
                                        </p:tgtEl>
                                      </p:cBhvr>
                                    </p:animEffect>
                                  </p:childTnLst>
                                </p:cTn>
                              </p:par>
                              <p:par>
                                <p:cTn id="14" presetID="10" presetClass="entr" presetSubtype="0" fill="hold" nodeType="withEffect">
                                  <p:stCondLst>
                                    <p:cond delay="0"/>
                                  </p:stCondLst>
                                  <p:childTnLst>
                                    <p:set>
                                      <p:cBhvr>
                                        <p:cTn id="15" dur="1" fill="hold">
                                          <p:stCondLst>
                                            <p:cond delay="0"/>
                                          </p:stCondLst>
                                        </p:cTn>
                                        <p:tgtEl>
                                          <p:spTgt spid="366"/>
                                        </p:tgtEl>
                                        <p:attrNameLst>
                                          <p:attrName>style.visibility</p:attrName>
                                        </p:attrNameLst>
                                      </p:cBhvr>
                                      <p:to>
                                        <p:strVal val="visible"/>
                                      </p:to>
                                    </p:set>
                                    <p:animEffect transition="in" filter="fade">
                                      <p:cBhvr>
                                        <p:cTn id="16" dur="1000"/>
                                        <p:tgtEl>
                                          <p:spTgt spid="3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8"/>
                                        </p:tgtEl>
                                        <p:attrNameLst>
                                          <p:attrName>style.visibility</p:attrName>
                                        </p:attrNameLst>
                                      </p:cBhvr>
                                      <p:to>
                                        <p:strVal val="visible"/>
                                      </p:to>
                                    </p:set>
                                    <p:animEffect transition="in" filter="fade">
                                      <p:cBhvr>
                                        <p:cTn id="21" dur="1000"/>
                                        <p:tgtEl>
                                          <p:spTgt spid="368"/>
                                        </p:tgtEl>
                                      </p:cBhvr>
                                    </p:animEffect>
                                  </p:childTnLst>
                                </p:cTn>
                              </p:par>
                              <p:par>
                                <p:cTn id="22" presetID="10" presetClass="entr" presetSubtype="0" fill="hold" nodeType="withEffect">
                                  <p:stCondLst>
                                    <p:cond delay="0"/>
                                  </p:stCondLst>
                                  <p:childTnLst>
                                    <p:set>
                                      <p:cBhvr>
                                        <p:cTn id="23" dur="1" fill="hold">
                                          <p:stCondLst>
                                            <p:cond delay="0"/>
                                          </p:stCondLst>
                                        </p:cTn>
                                        <p:tgtEl>
                                          <p:spTgt spid="369"/>
                                        </p:tgtEl>
                                        <p:attrNameLst>
                                          <p:attrName>style.visibility</p:attrName>
                                        </p:attrNameLst>
                                      </p:cBhvr>
                                      <p:to>
                                        <p:strVal val="visible"/>
                                      </p:to>
                                    </p:set>
                                    <p:animEffect transition="in" filter="fade">
                                      <p:cBhvr>
                                        <p:cTn id="24" dur="1000"/>
                                        <p:tgtEl>
                                          <p:spTgt spid="369"/>
                                        </p:tgtEl>
                                      </p:cBhvr>
                                    </p:animEffect>
                                  </p:childTnLst>
                                </p:cTn>
                              </p:par>
                              <p:par>
                                <p:cTn id="25" presetID="10" presetClass="entr" presetSubtype="0" fill="hold" nodeType="withEffect">
                                  <p:stCondLst>
                                    <p:cond delay="0"/>
                                  </p:stCondLst>
                                  <p:childTnLst>
                                    <p:set>
                                      <p:cBhvr>
                                        <p:cTn id="26" dur="1" fill="hold">
                                          <p:stCondLst>
                                            <p:cond delay="0"/>
                                          </p:stCondLst>
                                        </p:cTn>
                                        <p:tgtEl>
                                          <p:spTgt spid="378"/>
                                        </p:tgtEl>
                                        <p:attrNameLst>
                                          <p:attrName>style.visibility</p:attrName>
                                        </p:attrNameLst>
                                      </p:cBhvr>
                                      <p:to>
                                        <p:strVal val="visible"/>
                                      </p:to>
                                    </p:set>
                                    <p:animEffect transition="in" filter="fade">
                                      <p:cBhvr>
                                        <p:cTn id="27" dur="1000"/>
                                        <p:tgtEl>
                                          <p:spTgt spid="378"/>
                                        </p:tgtEl>
                                      </p:cBhvr>
                                    </p:animEffect>
                                  </p:childTnLst>
                                </p:cTn>
                              </p:par>
                              <p:par>
                                <p:cTn id="28" presetID="10" presetClass="entr" presetSubtype="0" fill="hold" nodeType="withEffect">
                                  <p:stCondLst>
                                    <p:cond delay="0"/>
                                  </p:stCondLst>
                                  <p:childTnLst>
                                    <p:set>
                                      <p:cBhvr>
                                        <p:cTn id="29" dur="1" fill="hold">
                                          <p:stCondLst>
                                            <p:cond delay="0"/>
                                          </p:stCondLst>
                                        </p:cTn>
                                        <p:tgtEl>
                                          <p:spTgt spid="367"/>
                                        </p:tgtEl>
                                        <p:attrNameLst>
                                          <p:attrName>style.visibility</p:attrName>
                                        </p:attrNameLst>
                                      </p:cBhvr>
                                      <p:to>
                                        <p:strVal val="visible"/>
                                      </p:to>
                                    </p:set>
                                    <p:animEffect transition="in" filter="fade">
                                      <p:cBhvr>
                                        <p:cTn id="30" dur="1000"/>
                                        <p:tgtEl>
                                          <p:spTgt spid="36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0"/>
                                        </p:tgtEl>
                                        <p:attrNameLst>
                                          <p:attrName>style.visibility</p:attrName>
                                        </p:attrNameLst>
                                      </p:cBhvr>
                                      <p:to>
                                        <p:strVal val="visible"/>
                                      </p:to>
                                    </p:set>
                                    <p:animEffect transition="in" filter="fade">
                                      <p:cBhvr>
                                        <p:cTn id="35" dur="1000"/>
                                        <p:tgtEl>
                                          <p:spTgt spid="370"/>
                                        </p:tgtEl>
                                      </p:cBhvr>
                                    </p:animEffect>
                                  </p:childTnLst>
                                </p:cTn>
                              </p:par>
                              <p:par>
                                <p:cTn id="36" presetID="10" presetClass="entr" presetSubtype="0" fill="hold" nodeType="withEffect">
                                  <p:stCondLst>
                                    <p:cond delay="0"/>
                                  </p:stCondLst>
                                  <p:childTnLst>
                                    <p:set>
                                      <p:cBhvr>
                                        <p:cTn id="37" dur="1" fill="hold">
                                          <p:stCondLst>
                                            <p:cond delay="0"/>
                                          </p:stCondLst>
                                        </p:cTn>
                                        <p:tgtEl>
                                          <p:spTgt spid="371"/>
                                        </p:tgtEl>
                                        <p:attrNameLst>
                                          <p:attrName>style.visibility</p:attrName>
                                        </p:attrNameLst>
                                      </p:cBhvr>
                                      <p:to>
                                        <p:strVal val="visible"/>
                                      </p:to>
                                    </p:set>
                                    <p:animEffect transition="in" filter="fade">
                                      <p:cBhvr>
                                        <p:cTn id="38" dur="1000"/>
                                        <p:tgtEl>
                                          <p:spTgt spid="371"/>
                                        </p:tgtEl>
                                      </p:cBhvr>
                                    </p:animEffect>
                                  </p:childTnLst>
                                </p:cTn>
                              </p:par>
                              <p:par>
                                <p:cTn id="39" presetID="10" presetClass="entr" presetSubtype="0" fill="hold" nodeType="withEffect">
                                  <p:stCondLst>
                                    <p:cond delay="0"/>
                                  </p:stCondLst>
                                  <p:childTnLst>
                                    <p:set>
                                      <p:cBhvr>
                                        <p:cTn id="40" dur="1" fill="hold">
                                          <p:stCondLst>
                                            <p:cond delay="0"/>
                                          </p:stCondLst>
                                        </p:cTn>
                                        <p:tgtEl>
                                          <p:spTgt spid="372"/>
                                        </p:tgtEl>
                                        <p:attrNameLst>
                                          <p:attrName>style.visibility</p:attrName>
                                        </p:attrNameLst>
                                      </p:cBhvr>
                                      <p:to>
                                        <p:strVal val="visible"/>
                                      </p:to>
                                    </p:set>
                                    <p:animEffect transition="in" filter="fade">
                                      <p:cBhvr>
                                        <p:cTn id="41" dur="1000"/>
                                        <p:tgtEl>
                                          <p:spTgt spid="372"/>
                                        </p:tgtEl>
                                      </p:cBhvr>
                                    </p:animEffect>
                                  </p:childTnLst>
                                </p:cTn>
                              </p:par>
                              <p:par>
                                <p:cTn id="42" presetID="10" presetClass="entr" presetSubtype="0" fill="hold" nodeType="withEffect">
                                  <p:stCondLst>
                                    <p:cond delay="0"/>
                                  </p:stCondLst>
                                  <p:childTnLst>
                                    <p:set>
                                      <p:cBhvr>
                                        <p:cTn id="43" dur="1" fill="hold">
                                          <p:stCondLst>
                                            <p:cond delay="0"/>
                                          </p:stCondLst>
                                        </p:cTn>
                                        <p:tgtEl>
                                          <p:spTgt spid="377"/>
                                        </p:tgtEl>
                                        <p:attrNameLst>
                                          <p:attrName>style.visibility</p:attrName>
                                        </p:attrNameLst>
                                      </p:cBhvr>
                                      <p:to>
                                        <p:strVal val="visible"/>
                                      </p:to>
                                    </p:set>
                                    <p:animEffect transition="in" filter="fade">
                                      <p:cBhvr>
                                        <p:cTn id="44" dur="1000"/>
                                        <p:tgtEl>
                                          <p:spTgt spid="37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4"/>
                                        </p:tgtEl>
                                        <p:attrNameLst>
                                          <p:attrName>style.visibility</p:attrName>
                                        </p:attrNameLst>
                                      </p:cBhvr>
                                      <p:to>
                                        <p:strVal val="visible"/>
                                      </p:to>
                                    </p:set>
                                    <p:animEffect transition="in" filter="fade">
                                      <p:cBhvr>
                                        <p:cTn id="49" dur="1000"/>
                                        <p:tgtEl>
                                          <p:spTgt spid="374"/>
                                        </p:tgtEl>
                                      </p:cBhvr>
                                    </p:animEffect>
                                  </p:childTnLst>
                                </p:cTn>
                              </p:par>
                              <p:par>
                                <p:cTn id="50" presetID="10" presetClass="entr" presetSubtype="0" fill="hold" nodeType="withEffect">
                                  <p:stCondLst>
                                    <p:cond delay="0"/>
                                  </p:stCondLst>
                                  <p:childTnLst>
                                    <p:set>
                                      <p:cBhvr>
                                        <p:cTn id="51" dur="1" fill="hold">
                                          <p:stCondLst>
                                            <p:cond delay="0"/>
                                          </p:stCondLst>
                                        </p:cTn>
                                        <p:tgtEl>
                                          <p:spTgt spid="375"/>
                                        </p:tgtEl>
                                        <p:attrNameLst>
                                          <p:attrName>style.visibility</p:attrName>
                                        </p:attrNameLst>
                                      </p:cBhvr>
                                      <p:to>
                                        <p:strVal val="visible"/>
                                      </p:to>
                                    </p:set>
                                    <p:animEffect transition="in" filter="fade">
                                      <p:cBhvr>
                                        <p:cTn id="52" dur="1000"/>
                                        <p:tgtEl>
                                          <p:spTgt spid="375"/>
                                        </p:tgtEl>
                                      </p:cBhvr>
                                    </p:animEffect>
                                  </p:childTnLst>
                                </p:cTn>
                              </p:par>
                              <p:par>
                                <p:cTn id="53" presetID="10" presetClass="entr" presetSubtype="0" fill="hold" nodeType="withEffect">
                                  <p:stCondLst>
                                    <p:cond delay="0"/>
                                  </p:stCondLst>
                                  <p:childTnLst>
                                    <p:set>
                                      <p:cBhvr>
                                        <p:cTn id="54" dur="1" fill="hold">
                                          <p:stCondLst>
                                            <p:cond delay="0"/>
                                          </p:stCondLst>
                                        </p:cTn>
                                        <p:tgtEl>
                                          <p:spTgt spid="376"/>
                                        </p:tgtEl>
                                        <p:attrNameLst>
                                          <p:attrName>style.visibility</p:attrName>
                                        </p:attrNameLst>
                                      </p:cBhvr>
                                      <p:to>
                                        <p:strVal val="visible"/>
                                      </p:to>
                                    </p:set>
                                    <p:animEffect transition="in" filter="fade">
                                      <p:cBhvr>
                                        <p:cTn id="55" dur="1000"/>
                                        <p:tgtEl>
                                          <p:spTgt spid="376"/>
                                        </p:tgtEl>
                                      </p:cBhvr>
                                    </p:animEffect>
                                  </p:childTnLst>
                                </p:cTn>
                              </p:par>
                              <p:par>
                                <p:cTn id="56" presetID="10" presetClass="entr" presetSubtype="0" fill="hold" nodeType="withEffect">
                                  <p:stCondLst>
                                    <p:cond delay="0"/>
                                  </p:stCondLst>
                                  <p:childTnLst>
                                    <p:set>
                                      <p:cBhvr>
                                        <p:cTn id="57" dur="1" fill="hold">
                                          <p:stCondLst>
                                            <p:cond delay="0"/>
                                          </p:stCondLst>
                                        </p:cTn>
                                        <p:tgtEl>
                                          <p:spTgt spid="379"/>
                                        </p:tgtEl>
                                        <p:attrNameLst>
                                          <p:attrName>style.visibility</p:attrName>
                                        </p:attrNameLst>
                                      </p:cBhvr>
                                      <p:to>
                                        <p:strVal val="visible"/>
                                      </p:to>
                                    </p:set>
                                    <p:animEffect transition="in" filter="fade">
                                      <p:cBhvr>
                                        <p:cTn id="58" dur="1000"/>
                                        <p:tgtEl>
                                          <p:spTgt spid="379"/>
                                        </p:tgtEl>
                                      </p:cBhvr>
                                    </p:animEffect>
                                  </p:childTnLst>
                                </p:cTn>
                              </p:par>
                              <p:par>
                                <p:cTn id="59" presetID="10" presetClass="entr" presetSubtype="0" fill="hold" nodeType="withEffect">
                                  <p:stCondLst>
                                    <p:cond delay="0"/>
                                  </p:stCondLst>
                                  <p:childTnLst>
                                    <p:set>
                                      <p:cBhvr>
                                        <p:cTn id="60" dur="1" fill="hold">
                                          <p:stCondLst>
                                            <p:cond delay="0"/>
                                          </p:stCondLst>
                                        </p:cTn>
                                        <p:tgtEl>
                                          <p:spTgt spid="373"/>
                                        </p:tgtEl>
                                        <p:attrNameLst>
                                          <p:attrName>style.visibility</p:attrName>
                                        </p:attrNameLst>
                                      </p:cBhvr>
                                      <p:to>
                                        <p:strVal val="visible"/>
                                      </p:to>
                                    </p:set>
                                    <p:animEffect transition="in" filter="fade">
                                      <p:cBhvr>
                                        <p:cTn id="61" dur="1000"/>
                                        <p:tgtEl>
                                          <p:spTgt spid="3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83"/>
                                        </p:tgtEl>
                                        <p:attrNameLst>
                                          <p:attrName>style.visibility</p:attrName>
                                        </p:attrNameLst>
                                      </p:cBhvr>
                                      <p:to>
                                        <p:strVal val="visible"/>
                                      </p:to>
                                    </p:set>
                                    <p:animEffect transition="in" filter="fade">
                                      <p:cBhvr>
                                        <p:cTn id="66" dur="1000"/>
                                        <p:tgtEl>
                                          <p:spTgt spid="383"/>
                                        </p:tgtEl>
                                      </p:cBhvr>
                                    </p:animEffect>
                                  </p:childTnLst>
                                </p:cTn>
                              </p:par>
                              <p:par>
                                <p:cTn id="67" presetID="10" presetClass="entr" presetSubtype="0" fill="hold" nodeType="withEffect">
                                  <p:stCondLst>
                                    <p:cond delay="0"/>
                                  </p:stCondLst>
                                  <p:childTnLst>
                                    <p:set>
                                      <p:cBhvr>
                                        <p:cTn id="68" dur="1" fill="hold">
                                          <p:stCondLst>
                                            <p:cond delay="0"/>
                                          </p:stCondLst>
                                        </p:cTn>
                                        <p:tgtEl>
                                          <p:spTgt spid="384"/>
                                        </p:tgtEl>
                                        <p:attrNameLst>
                                          <p:attrName>style.visibility</p:attrName>
                                        </p:attrNameLst>
                                      </p:cBhvr>
                                      <p:to>
                                        <p:strVal val="visible"/>
                                      </p:to>
                                    </p:set>
                                    <p:animEffect transition="in" filter="fade">
                                      <p:cBhvr>
                                        <p:cTn id="69" dur="1000"/>
                                        <p:tgtEl>
                                          <p:spTgt spid="384"/>
                                        </p:tgtEl>
                                      </p:cBhvr>
                                    </p:animEffect>
                                  </p:childTnLst>
                                </p:cTn>
                              </p:par>
                              <p:par>
                                <p:cTn id="70" presetID="10" presetClass="entr" presetSubtype="0" fill="hold" nodeType="withEffect">
                                  <p:stCondLst>
                                    <p:cond delay="0"/>
                                  </p:stCondLst>
                                  <p:childTnLst>
                                    <p:set>
                                      <p:cBhvr>
                                        <p:cTn id="71" dur="1" fill="hold">
                                          <p:stCondLst>
                                            <p:cond delay="0"/>
                                          </p:stCondLst>
                                        </p:cTn>
                                        <p:tgtEl>
                                          <p:spTgt spid="385"/>
                                        </p:tgtEl>
                                        <p:attrNameLst>
                                          <p:attrName>style.visibility</p:attrName>
                                        </p:attrNameLst>
                                      </p:cBhvr>
                                      <p:to>
                                        <p:strVal val="visible"/>
                                      </p:to>
                                    </p:set>
                                    <p:animEffect transition="in" filter="fade">
                                      <p:cBhvr>
                                        <p:cTn id="72" dur="1000"/>
                                        <p:tgtEl>
                                          <p:spTgt spid="385"/>
                                        </p:tgtEl>
                                      </p:cBhvr>
                                    </p:animEffect>
                                  </p:childTnLst>
                                </p:cTn>
                              </p:par>
                              <p:par>
                                <p:cTn id="73" presetID="10" presetClass="entr" presetSubtype="0" fill="hold" nodeType="withEffect">
                                  <p:stCondLst>
                                    <p:cond delay="0"/>
                                  </p:stCondLst>
                                  <p:childTnLst>
                                    <p:set>
                                      <p:cBhvr>
                                        <p:cTn id="74" dur="1" fill="hold">
                                          <p:stCondLst>
                                            <p:cond delay="0"/>
                                          </p:stCondLst>
                                        </p:cTn>
                                        <p:tgtEl>
                                          <p:spTgt spid="386"/>
                                        </p:tgtEl>
                                        <p:attrNameLst>
                                          <p:attrName>style.visibility</p:attrName>
                                        </p:attrNameLst>
                                      </p:cBhvr>
                                      <p:to>
                                        <p:strVal val="visible"/>
                                      </p:to>
                                    </p:set>
                                    <p:animEffect transition="in" filter="fade">
                                      <p:cBhvr>
                                        <p:cTn id="75" dur="1500"/>
                                        <p:tgtEl>
                                          <p:spTgt spid="38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87"/>
                                        </p:tgtEl>
                                        <p:attrNameLst>
                                          <p:attrName>style.visibility</p:attrName>
                                        </p:attrNameLst>
                                      </p:cBhvr>
                                      <p:to>
                                        <p:strVal val="visible"/>
                                      </p:to>
                                    </p:set>
                                    <p:animEffect transition="in" filter="fade">
                                      <p:cBhvr>
                                        <p:cTn id="80" dur="1000"/>
                                        <p:tgtEl>
                                          <p:spTgt spid="387"/>
                                        </p:tgtEl>
                                      </p:cBhvr>
                                    </p:animEffect>
                                  </p:childTnLst>
                                </p:cTn>
                              </p:par>
                              <p:par>
                                <p:cTn id="81" presetID="10" presetClass="entr" presetSubtype="0" fill="hold" nodeType="withEffect">
                                  <p:stCondLst>
                                    <p:cond delay="0"/>
                                  </p:stCondLst>
                                  <p:childTnLst>
                                    <p:set>
                                      <p:cBhvr>
                                        <p:cTn id="82" dur="1" fill="hold">
                                          <p:stCondLst>
                                            <p:cond delay="0"/>
                                          </p:stCondLst>
                                        </p:cTn>
                                        <p:tgtEl>
                                          <p:spTgt spid="388"/>
                                        </p:tgtEl>
                                        <p:attrNameLst>
                                          <p:attrName>style.visibility</p:attrName>
                                        </p:attrNameLst>
                                      </p:cBhvr>
                                      <p:to>
                                        <p:strVal val="visible"/>
                                      </p:to>
                                    </p:set>
                                    <p:animEffect transition="in" filter="fade">
                                      <p:cBhvr>
                                        <p:cTn id="83" dur="1000"/>
                                        <p:tgtEl>
                                          <p:spTgt spid="388"/>
                                        </p:tgtEl>
                                      </p:cBhvr>
                                    </p:animEffect>
                                  </p:childTnLst>
                                </p:cTn>
                              </p:par>
                              <p:par>
                                <p:cTn id="84" presetID="10" presetClass="entr" presetSubtype="0" fill="hold" nodeType="withEffect">
                                  <p:stCondLst>
                                    <p:cond delay="0"/>
                                  </p:stCondLst>
                                  <p:childTnLst>
                                    <p:set>
                                      <p:cBhvr>
                                        <p:cTn id="85" dur="1" fill="hold">
                                          <p:stCondLst>
                                            <p:cond delay="0"/>
                                          </p:stCondLst>
                                        </p:cTn>
                                        <p:tgtEl>
                                          <p:spTgt spid="389"/>
                                        </p:tgtEl>
                                        <p:attrNameLst>
                                          <p:attrName>style.visibility</p:attrName>
                                        </p:attrNameLst>
                                      </p:cBhvr>
                                      <p:to>
                                        <p:strVal val="visible"/>
                                      </p:to>
                                    </p:set>
                                    <p:animEffect transition="in" filter="fade">
                                      <p:cBhvr>
                                        <p:cTn id="86" dur="1000"/>
                                        <p:tgtEl>
                                          <p:spTgt spid="38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90"/>
                                        </p:tgtEl>
                                        <p:attrNameLst>
                                          <p:attrName>style.visibility</p:attrName>
                                        </p:attrNameLst>
                                      </p:cBhvr>
                                      <p:to>
                                        <p:strVal val="visible"/>
                                      </p:to>
                                    </p:set>
                                    <p:animEffect transition="in" filter="fade">
                                      <p:cBhvr>
                                        <p:cTn id="91" dur="1000"/>
                                        <p:tgtEl>
                                          <p:spTgt spid="390"/>
                                        </p:tgtEl>
                                      </p:cBhvr>
                                    </p:animEffect>
                                  </p:childTnLst>
                                </p:cTn>
                              </p:par>
                              <p:par>
                                <p:cTn id="92" presetID="10" presetClass="entr" presetSubtype="0" fill="hold" nodeType="withEffect">
                                  <p:stCondLst>
                                    <p:cond delay="0"/>
                                  </p:stCondLst>
                                  <p:childTnLst>
                                    <p:set>
                                      <p:cBhvr>
                                        <p:cTn id="93" dur="1" fill="hold">
                                          <p:stCondLst>
                                            <p:cond delay="0"/>
                                          </p:stCondLst>
                                        </p:cTn>
                                        <p:tgtEl>
                                          <p:spTgt spid="391"/>
                                        </p:tgtEl>
                                        <p:attrNameLst>
                                          <p:attrName>style.visibility</p:attrName>
                                        </p:attrNameLst>
                                      </p:cBhvr>
                                      <p:to>
                                        <p:strVal val="visible"/>
                                      </p:to>
                                    </p:set>
                                    <p:animEffect transition="in" filter="fade">
                                      <p:cBhvr>
                                        <p:cTn id="94" dur="1000"/>
                                        <p:tgtEl>
                                          <p:spTgt spid="391"/>
                                        </p:tgtEl>
                                      </p:cBhvr>
                                    </p:animEffect>
                                  </p:childTnLst>
                                </p:cTn>
                              </p:par>
                              <p:par>
                                <p:cTn id="95" presetID="10" presetClass="entr" presetSubtype="0" fill="hold" nodeType="withEffect">
                                  <p:stCondLst>
                                    <p:cond delay="0"/>
                                  </p:stCondLst>
                                  <p:childTnLst>
                                    <p:set>
                                      <p:cBhvr>
                                        <p:cTn id="96" dur="1" fill="hold">
                                          <p:stCondLst>
                                            <p:cond delay="0"/>
                                          </p:stCondLst>
                                        </p:cTn>
                                        <p:tgtEl>
                                          <p:spTgt spid="392"/>
                                        </p:tgtEl>
                                        <p:attrNameLst>
                                          <p:attrName>style.visibility</p:attrName>
                                        </p:attrNameLst>
                                      </p:cBhvr>
                                      <p:to>
                                        <p:strVal val="visible"/>
                                      </p:to>
                                    </p:set>
                                    <p:animEffect transition="in" filter="fade">
                                      <p:cBhvr>
                                        <p:cTn id="97" dur="1000"/>
                                        <p:tgtEl>
                                          <p:spTgt spid="392"/>
                                        </p:tgtEl>
                                      </p:cBhvr>
                                    </p:animEffect>
                                  </p:childTnLst>
                                </p:cTn>
                              </p:par>
                              <p:par>
                                <p:cTn id="98" presetID="10" presetClass="entr" presetSubtype="0" fill="hold" nodeType="withEffect">
                                  <p:stCondLst>
                                    <p:cond delay="0"/>
                                  </p:stCondLst>
                                  <p:childTnLst>
                                    <p:set>
                                      <p:cBhvr>
                                        <p:cTn id="99" dur="1" fill="hold">
                                          <p:stCondLst>
                                            <p:cond delay="0"/>
                                          </p:stCondLst>
                                        </p:cTn>
                                        <p:tgtEl>
                                          <p:spTgt spid="393"/>
                                        </p:tgtEl>
                                        <p:attrNameLst>
                                          <p:attrName>style.visibility</p:attrName>
                                        </p:attrNameLst>
                                      </p:cBhvr>
                                      <p:to>
                                        <p:strVal val="visible"/>
                                      </p:to>
                                    </p:set>
                                    <p:animEffect transition="in" filter="fade">
                                      <p:cBhvr>
                                        <p:cTn id="100" dur="1000"/>
                                        <p:tgtEl>
                                          <p:spTgt spid="393"/>
                                        </p:tgtEl>
                                      </p:cBhvr>
                                    </p:animEffect>
                                  </p:childTnLst>
                                </p:cTn>
                              </p:par>
                              <p:par>
                                <p:cTn id="101" presetID="10" presetClass="entr" presetSubtype="0" fill="hold" nodeType="withEffect">
                                  <p:stCondLst>
                                    <p:cond delay="0"/>
                                  </p:stCondLst>
                                  <p:childTnLst>
                                    <p:set>
                                      <p:cBhvr>
                                        <p:cTn id="102" dur="1" fill="hold">
                                          <p:stCondLst>
                                            <p:cond delay="0"/>
                                          </p:stCondLst>
                                        </p:cTn>
                                        <p:tgtEl>
                                          <p:spTgt spid="394"/>
                                        </p:tgtEl>
                                        <p:attrNameLst>
                                          <p:attrName>style.visibility</p:attrName>
                                        </p:attrNameLst>
                                      </p:cBhvr>
                                      <p:to>
                                        <p:strVal val="visible"/>
                                      </p:to>
                                    </p:set>
                                    <p:animEffect transition="in" filter="fade">
                                      <p:cBhvr>
                                        <p:cTn id="103" dur="1000"/>
                                        <p:tgtEl>
                                          <p:spTgt spid="39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81"/>
                                        </p:tgtEl>
                                        <p:attrNameLst>
                                          <p:attrName>style.visibility</p:attrName>
                                        </p:attrNameLst>
                                      </p:cBhvr>
                                      <p:to>
                                        <p:strVal val="visible"/>
                                      </p:to>
                                    </p:set>
                                    <p:animEffect transition="in" filter="fade">
                                      <p:cBhvr>
                                        <p:cTn id="108" dur="1000"/>
                                        <p:tgtEl>
                                          <p:spTgt spid="381"/>
                                        </p:tgtEl>
                                      </p:cBhvr>
                                    </p:animEffect>
                                  </p:childTnLst>
                                </p:cTn>
                              </p:par>
                              <p:par>
                                <p:cTn id="109" presetID="10" presetClass="entr" presetSubtype="0" fill="hold" nodeType="withEffect">
                                  <p:stCondLst>
                                    <p:cond delay="0"/>
                                  </p:stCondLst>
                                  <p:childTnLst>
                                    <p:set>
                                      <p:cBhvr>
                                        <p:cTn id="110" dur="1" fill="hold">
                                          <p:stCondLst>
                                            <p:cond delay="0"/>
                                          </p:stCondLst>
                                        </p:cTn>
                                        <p:tgtEl>
                                          <p:spTgt spid="382"/>
                                        </p:tgtEl>
                                        <p:attrNameLst>
                                          <p:attrName>style.visibility</p:attrName>
                                        </p:attrNameLst>
                                      </p:cBhvr>
                                      <p:to>
                                        <p:strVal val="visible"/>
                                      </p:to>
                                    </p:set>
                                    <p:animEffect transition="in" filter="fade">
                                      <p:cBhvr>
                                        <p:cTn id="111" dur="1000"/>
                                        <p:tgtEl>
                                          <p:spTgt spid="382"/>
                                        </p:tgtEl>
                                      </p:cBhvr>
                                    </p:animEffect>
                                  </p:childTnLst>
                                </p:cTn>
                              </p:par>
                              <p:par>
                                <p:cTn id="112" presetID="10" presetClass="entr" presetSubtype="0" fill="hold" nodeType="withEffect">
                                  <p:stCondLst>
                                    <p:cond delay="0"/>
                                  </p:stCondLst>
                                  <p:childTnLst>
                                    <p:set>
                                      <p:cBhvr>
                                        <p:cTn id="113" dur="1" fill="hold">
                                          <p:stCondLst>
                                            <p:cond delay="0"/>
                                          </p:stCondLst>
                                        </p:cTn>
                                        <p:tgtEl>
                                          <p:spTgt spid="380"/>
                                        </p:tgtEl>
                                        <p:attrNameLst>
                                          <p:attrName>style.visibility</p:attrName>
                                        </p:attrNameLst>
                                      </p:cBhvr>
                                      <p:to>
                                        <p:strVal val="visible"/>
                                      </p:to>
                                    </p:set>
                                    <p:animEffect transition="in" filter="fade">
                                      <p:cBhvr>
                                        <p:cTn id="114"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8"/>
          <p:cNvSpPr txBox="1">
            <a:spLocks noGrp="1"/>
          </p:cNvSpPr>
          <p:nvPr>
            <p:ph type="ctrTitle"/>
          </p:nvPr>
        </p:nvSpPr>
        <p:spPr>
          <a:xfrm>
            <a:off x="3214350" y="357950"/>
            <a:ext cx="36462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Future implementation of AI:</a:t>
            </a:r>
            <a:endParaRPr/>
          </a:p>
        </p:txBody>
      </p:sp>
      <p:sp>
        <p:nvSpPr>
          <p:cNvPr id="400" name="Google Shape;400;p28"/>
          <p:cNvSpPr txBox="1"/>
          <p:nvPr/>
        </p:nvSpPr>
        <p:spPr>
          <a:xfrm>
            <a:off x="3174050" y="1446800"/>
            <a:ext cx="4480800" cy="3253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ntic"/>
              <a:buChar char="-"/>
            </a:pPr>
            <a:r>
              <a:rPr lang="es">
                <a:latin typeface="Antic"/>
                <a:ea typeface="Antic"/>
                <a:cs typeface="Antic"/>
                <a:sym typeface="Antic"/>
              </a:rPr>
              <a:t>Program helper virtual robot for giving tips and finding exactly what the user want to eat based on broad descriptions. </a:t>
            </a:r>
            <a:endParaRPr>
              <a:latin typeface="Antic"/>
              <a:ea typeface="Antic"/>
              <a:cs typeface="Antic"/>
              <a:sym typeface="Antic"/>
            </a:endParaRPr>
          </a:p>
          <a:p>
            <a:pPr marL="457200" lvl="0" indent="-317500" algn="l" rtl="0">
              <a:spcBef>
                <a:spcPts val="0"/>
              </a:spcBef>
              <a:spcAft>
                <a:spcPts val="0"/>
              </a:spcAft>
              <a:buSzPts val="1400"/>
              <a:buFont typeface="Antic"/>
              <a:buChar char="-"/>
            </a:pPr>
            <a:r>
              <a:rPr lang="es">
                <a:latin typeface="Antic"/>
                <a:ea typeface="Antic"/>
                <a:cs typeface="Antic"/>
                <a:sym typeface="Antic"/>
              </a:rPr>
              <a:t>Use algorithm to calculate user’s favourites meal type and make recommendations.</a:t>
            </a:r>
            <a:endParaRPr>
              <a:latin typeface="Antic"/>
              <a:ea typeface="Antic"/>
              <a:cs typeface="Antic"/>
              <a:sym typeface="Antic"/>
            </a:endParaRPr>
          </a:p>
          <a:p>
            <a:pPr marL="457200" lvl="0" indent="-317500" algn="l" rtl="0">
              <a:spcBef>
                <a:spcPts val="0"/>
              </a:spcBef>
              <a:spcAft>
                <a:spcPts val="0"/>
              </a:spcAft>
              <a:buSzPts val="1400"/>
              <a:buFont typeface="Antic"/>
              <a:buChar char="-"/>
            </a:pPr>
            <a:r>
              <a:rPr lang="es">
                <a:latin typeface="Antic"/>
                <a:ea typeface="Antic"/>
                <a:cs typeface="Antic"/>
                <a:sym typeface="Antic"/>
              </a:rPr>
              <a:t>Smarter way of planning: work around your schedule and gives suggestion of when to do what. Prepare ahead and multitasking to make cooking easier</a:t>
            </a:r>
            <a:endParaRPr>
              <a:latin typeface="Antic"/>
              <a:ea typeface="Antic"/>
              <a:cs typeface="Antic"/>
              <a:sym typeface="Antic"/>
            </a:endParaRPr>
          </a:p>
          <a:p>
            <a:pPr marL="457200" lvl="0" indent="-317500" algn="l" rtl="0">
              <a:spcBef>
                <a:spcPts val="0"/>
              </a:spcBef>
              <a:spcAft>
                <a:spcPts val="0"/>
              </a:spcAft>
              <a:buSzPts val="1400"/>
              <a:buFont typeface="Antic"/>
              <a:buChar char="-"/>
            </a:pPr>
            <a:r>
              <a:rPr lang="es">
                <a:latin typeface="Antic"/>
                <a:ea typeface="Antic"/>
                <a:cs typeface="Antic"/>
                <a:sym typeface="Antic"/>
              </a:rPr>
              <a:t>and much more!</a:t>
            </a:r>
            <a:endParaRPr>
              <a:latin typeface="Antic"/>
              <a:ea typeface="Antic"/>
              <a:cs typeface="Antic"/>
              <a:sym typeface="Antic"/>
            </a:endParaRPr>
          </a:p>
        </p:txBody>
      </p:sp>
      <p:pic>
        <p:nvPicPr>
          <p:cNvPr id="401" name="Google Shape;401;p28"/>
          <p:cNvPicPr preferRelativeResize="0"/>
          <p:nvPr/>
        </p:nvPicPr>
        <p:blipFill>
          <a:blip r:embed="rId3">
            <a:alphaModFix/>
          </a:blip>
          <a:stretch>
            <a:fillRect/>
          </a:stretch>
        </p:blipFill>
        <p:spPr>
          <a:xfrm>
            <a:off x="7736700" y="1672025"/>
            <a:ext cx="993750" cy="993750"/>
          </a:xfrm>
          <a:prstGeom prst="rect">
            <a:avLst/>
          </a:prstGeom>
          <a:noFill/>
          <a:ln>
            <a:noFill/>
          </a:ln>
        </p:spPr>
      </p:pic>
      <p:pic>
        <p:nvPicPr>
          <p:cNvPr id="402" name="Google Shape;402;p28"/>
          <p:cNvPicPr preferRelativeResize="0"/>
          <p:nvPr/>
        </p:nvPicPr>
        <p:blipFill>
          <a:blip r:embed="rId4">
            <a:alphaModFix/>
          </a:blip>
          <a:stretch>
            <a:fillRect/>
          </a:stretch>
        </p:blipFill>
        <p:spPr>
          <a:xfrm>
            <a:off x="1750500" y="944450"/>
            <a:ext cx="1204150" cy="1204150"/>
          </a:xfrm>
          <a:prstGeom prst="rect">
            <a:avLst/>
          </a:prstGeom>
          <a:noFill/>
          <a:ln>
            <a:noFill/>
          </a:ln>
        </p:spPr>
      </p:pic>
      <p:sp>
        <p:nvSpPr>
          <p:cNvPr id="403" name="Google Shape;403;p28"/>
          <p:cNvSpPr/>
          <p:nvPr/>
        </p:nvSpPr>
        <p:spPr>
          <a:xfrm>
            <a:off x="8582225" y="4526400"/>
            <a:ext cx="847500" cy="290700"/>
          </a:xfrm>
          <a:prstGeom prst="rect">
            <a:avLst/>
          </a:prstGeom>
          <a:solidFill>
            <a:srgbClr val="8687D1">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08975" y="476350"/>
            <a:ext cx="847500" cy="575700"/>
          </a:xfrm>
          <a:prstGeom prst="rect">
            <a:avLst/>
          </a:prstGeom>
          <a:solidFill>
            <a:srgbClr val="FF99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28"/>
          <p:cNvPicPr preferRelativeResize="0"/>
          <p:nvPr/>
        </p:nvPicPr>
        <p:blipFill rotWithShape="1">
          <a:blip r:embed="rId5">
            <a:alphaModFix/>
          </a:blip>
          <a:srcRect r="14478"/>
          <a:stretch/>
        </p:blipFill>
        <p:spPr>
          <a:xfrm>
            <a:off x="-830523" y="2548775"/>
            <a:ext cx="4044876" cy="2675300"/>
          </a:xfrm>
          <a:prstGeom prst="rect">
            <a:avLst/>
          </a:prstGeom>
          <a:noFill/>
          <a:ln>
            <a:noFill/>
          </a:ln>
        </p:spPr>
      </p:pic>
      <p:pic>
        <p:nvPicPr>
          <p:cNvPr id="406" name="Google Shape;406;p28"/>
          <p:cNvPicPr preferRelativeResize="0"/>
          <p:nvPr/>
        </p:nvPicPr>
        <p:blipFill>
          <a:blip r:embed="rId6">
            <a:alphaModFix/>
          </a:blip>
          <a:stretch>
            <a:fillRect/>
          </a:stretch>
        </p:blipFill>
        <p:spPr>
          <a:xfrm>
            <a:off x="6305400" y="3385800"/>
            <a:ext cx="1431300" cy="1431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animEffect transition="in" filter="fade">
                                      <p:cBhvr>
                                        <p:cTn id="7" dur="1000"/>
                                        <p:tgtEl>
                                          <p:spTgt spid="4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0">
                                            <p:txEl>
                                              <p:pRg st="1" end="1"/>
                                            </p:txEl>
                                          </p:spTgt>
                                        </p:tgtEl>
                                        <p:attrNameLst>
                                          <p:attrName>style.visibility</p:attrName>
                                        </p:attrNameLst>
                                      </p:cBhvr>
                                      <p:to>
                                        <p:strVal val="visible"/>
                                      </p:to>
                                    </p:set>
                                    <p:animEffect transition="in" filter="fade">
                                      <p:cBhvr>
                                        <p:cTn id="12" dur="1000"/>
                                        <p:tgtEl>
                                          <p:spTgt spid="4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0">
                                            <p:txEl>
                                              <p:pRg st="2" end="2"/>
                                            </p:txEl>
                                          </p:spTgt>
                                        </p:tgtEl>
                                        <p:attrNameLst>
                                          <p:attrName>style.visibility</p:attrName>
                                        </p:attrNameLst>
                                      </p:cBhvr>
                                      <p:to>
                                        <p:strVal val="visible"/>
                                      </p:to>
                                    </p:set>
                                    <p:animEffect transition="in" filter="fade">
                                      <p:cBhvr>
                                        <p:cTn id="17" dur="1000"/>
                                        <p:tgtEl>
                                          <p:spTgt spid="4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0">
                                            <p:txEl>
                                              <p:pRg st="3" end="3"/>
                                            </p:txEl>
                                          </p:spTgt>
                                        </p:tgtEl>
                                        <p:attrNameLst>
                                          <p:attrName>style.visibility</p:attrName>
                                        </p:attrNameLst>
                                      </p:cBhvr>
                                      <p:to>
                                        <p:strVal val="visible"/>
                                      </p:to>
                                    </p:set>
                                    <p:animEffect transition="in" filter="fade">
                                      <p:cBhvr>
                                        <p:cTn id="22" dur="1000"/>
                                        <p:tgtEl>
                                          <p:spTgt spid="4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1000"/>
                                        <p:tgtEl>
                                          <p:spTgt spid="402"/>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fade">
                                      <p:cBhvr>
                                        <p:cTn id="31" dur="1000"/>
                                        <p:tgtEl>
                                          <p:spTgt spid="40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06"/>
                                        </p:tgtEl>
                                        <p:attrNameLst>
                                          <p:attrName>style.visibility</p:attrName>
                                        </p:attrNameLst>
                                      </p:cBhvr>
                                      <p:to>
                                        <p:strVal val="visible"/>
                                      </p:to>
                                    </p:set>
                                    <p:animEffect transition="in" filter="fade">
                                      <p:cBhvr>
                                        <p:cTn id="35"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staurant Marketing Plan ">
  <a:themeElements>
    <a:clrScheme name="Simple Light">
      <a:dk1>
        <a:srgbClr val="3B5C36"/>
      </a:dk1>
      <a:lt1>
        <a:srgbClr val="F3F3F3"/>
      </a:lt1>
      <a:dk2>
        <a:srgbClr val="666666"/>
      </a:dk2>
      <a:lt2>
        <a:srgbClr val="EEEEEE"/>
      </a:lt2>
      <a:accent1>
        <a:srgbClr val="8687D1"/>
      </a:accent1>
      <a:accent2>
        <a:srgbClr val="3B5C36"/>
      </a:accent2>
      <a:accent3>
        <a:srgbClr val="FF9900"/>
      </a:accent3>
      <a:accent4>
        <a:srgbClr val="FF9900"/>
      </a:accent4>
      <a:accent5>
        <a:srgbClr val="8687D1"/>
      </a:accent5>
      <a:accent6>
        <a:srgbClr val="8687D1"/>
      </a:accent6>
      <a:hlink>
        <a:srgbClr val="3B5C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537</Words>
  <Application>Microsoft Office PowerPoint</Application>
  <PresentationFormat>On-screen Show (16:9)</PresentationFormat>
  <Paragraphs>86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Fira Sans Extra Condensed Medium</vt:lpstr>
      <vt:lpstr>Pathway Gothic One</vt:lpstr>
      <vt:lpstr>Anton</vt:lpstr>
      <vt:lpstr>Antic</vt:lpstr>
      <vt:lpstr>Arial</vt:lpstr>
      <vt:lpstr>Restaurant Marketing Plan </vt:lpstr>
      <vt:lpstr>Presents: Homely</vt:lpstr>
      <vt:lpstr>TABLE OF CONTENTS</vt:lpstr>
      <vt:lpstr>OUR APP</vt:lpstr>
      <vt:lpstr>OUR APP</vt:lpstr>
      <vt:lpstr>Our themes</vt:lpstr>
      <vt:lpstr>Impact on different crowds</vt:lpstr>
      <vt:lpstr>Six Stages of Home Cooking</vt:lpstr>
      <vt:lpstr>Technical Aspects</vt:lpstr>
      <vt:lpstr>Future implementation of AI: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Presents: Homely</dc:title>
  <cp:lastModifiedBy>Melinda Xie</cp:lastModifiedBy>
  <cp:revision>1</cp:revision>
  <dcterms:modified xsi:type="dcterms:W3CDTF">2021-01-07T03:45:37Z</dcterms:modified>
</cp:coreProperties>
</file>